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"/>
  </p:notesMasterIdLst>
  <p:sldIdLst>
    <p:sldId id="258" r:id="rId2"/>
    <p:sldId id="2028" r:id="rId3"/>
    <p:sldId id="2029" r:id="rId4"/>
    <p:sldId id="2030" r:id="rId5"/>
    <p:sldId id="2031" r:id="rId6"/>
    <p:sldId id="2033" r:id="rId7"/>
    <p:sldId id="2034" r:id="rId8"/>
    <p:sldId id="2036" r:id="rId9"/>
    <p:sldId id="203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1366" userDrawn="1">
          <p15:clr>
            <a:srgbClr val="A4A3A4"/>
          </p15:clr>
        </p15:guide>
        <p15:guide id="11" pos="5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57"/>
    <p:restoredTop sz="95439"/>
  </p:normalViewPr>
  <p:slideViewPr>
    <p:cSldViewPr snapToGrid="0" snapToObjects="1" showGuides="1">
      <p:cViewPr varScale="1">
        <p:scale>
          <a:sx n="114" d="100"/>
          <a:sy n="114" d="100"/>
        </p:scale>
        <p:origin x="936" y="108"/>
      </p:cViewPr>
      <p:guideLst>
        <p:guide orient="horz" pos="2160"/>
        <p:guide pos="7242"/>
        <p:guide pos="3840"/>
        <p:guide orient="horz" pos="346"/>
        <p:guide orient="horz" pos="3974"/>
        <p:guide pos="5541"/>
        <p:guide pos="2139"/>
        <p:guide pos="438"/>
        <p:guide orient="horz" pos="1366"/>
        <p:guide pos="58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86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00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5710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7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8513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53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23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45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75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635353"/>
      </p:ext>
    </p:extLst>
  </p:cSld>
  <p:clrMapOvr>
    <a:masterClrMapping/>
  </p:clrMapOvr>
  <p:transition advClick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92">
            <a:extLst>
              <a:ext uri="{FF2B5EF4-FFF2-40B4-BE49-F238E27FC236}">
                <a16:creationId xmlns:a16="http://schemas.microsoft.com/office/drawing/2014/main" id="{52D63362-3CF1-DE4B-9C4D-51CF4B1C3AF5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93676" y="146557"/>
            <a:ext cx="7914294" cy="6552579"/>
          </a:xfrm>
          <a:custGeom>
            <a:avLst/>
            <a:gdLst>
              <a:gd name="connsiteX0" fmla="*/ 5555499 w 7130899"/>
              <a:gd name="connsiteY0" fmla="*/ 6116512 h 6552579"/>
              <a:gd name="connsiteX1" fmla="*/ 5620121 w 7130899"/>
              <a:gd name="connsiteY1" fmla="*/ 6179894 h 6552579"/>
              <a:gd name="connsiteX2" fmla="*/ 5555499 w 7130899"/>
              <a:gd name="connsiteY2" fmla="*/ 6243276 h 6552579"/>
              <a:gd name="connsiteX3" fmla="*/ 5493271 w 7130899"/>
              <a:gd name="connsiteY3" fmla="*/ 6179894 h 6552579"/>
              <a:gd name="connsiteX4" fmla="*/ 5555499 w 7130899"/>
              <a:gd name="connsiteY4" fmla="*/ 6116512 h 6552579"/>
              <a:gd name="connsiteX5" fmla="*/ 5345355 w 7130899"/>
              <a:gd name="connsiteY5" fmla="*/ 5780553 h 6552579"/>
              <a:gd name="connsiteX6" fmla="*/ 5449393 w 7130899"/>
              <a:gd name="connsiteY6" fmla="*/ 5886596 h 6552579"/>
              <a:gd name="connsiteX7" fmla="*/ 5345355 w 7130899"/>
              <a:gd name="connsiteY7" fmla="*/ 5992639 h 6552579"/>
              <a:gd name="connsiteX8" fmla="*/ 5242513 w 7130899"/>
              <a:gd name="connsiteY8" fmla="*/ 5886596 h 6552579"/>
              <a:gd name="connsiteX9" fmla="*/ 5345355 w 7130899"/>
              <a:gd name="connsiteY9" fmla="*/ 5780553 h 6552579"/>
              <a:gd name="connsiteX10" fmla="*/ 170157 w 7130899"/>
              <a:gd name="connsiteY10" fmla="*/ 4842015 h 6552579"/>
              <a:gd name="connsiteX11" fmla="*/ 274195 w 7130899"/>
              <a:gd name="connsiteY11" fmla="*/ 4946002 h 6552579"/>
              <a:gd name="connsiteX12" fmla="*/ 170157 w 7130899"/>
              <a:gd name="connsiteY12" fmla="*/ 5048793 h 6552579"/>
              <a:gd name="connsiteX13" fmla="*/ 67314 w 7130899"/>
              <a:gd name="connsiteY13" fmla="*/ 4946002 h 6552579"/>
              <a:gd name="connsiteX14" fmla="*/ 170157 w 7130899"/>
              <a:gd name="connsiteY14" fmla="*/ 4842015 h 6552579"/>
              <a:gd name="connsiteX15" fmla="*/ 514863 w 7130899"/>
              <a:gd name="connsiteY15" fmla="*/ 4634043 h 6552579"/>
              <a:gd name="connsiteX16" fmla="*/ 578277 w 7130899"/>
              <a:gd name="connsiteY16" fmla="*/ 4696827 h 6552579"/>
              <a:gd name="connsiteX17" fmla="*/ 514863 w 7130899"/>
              <a:gd name="connsiteY17" fmla="*/ 4760819 h 6552579"/>
              <a:gd name="connsiteX18" fmla="*/ 451450 w 7130899"/>
              <a:gd name="connsiteY18" fmla="*/ 4696827 h 6552579"/>
              <a:gd name="connsiteX19" fmla="*/ 514863 w 7130899"/>
              <a:gd name="connsiteY19" fmla="*/ 4634043 h 6552579"/>
              <a:gd name="connsiteX20" fmla="*/ 6515039 w 7130899"/>
              <a:gd name="connsiteY20" fmla="*/ 4463402 h 6552579"/>
              <a:gd name="connsiteX21" fmla="*/ 6574210 w 7130899"/>
              <a:gd name="connsiteY21" fmla="*/ 4463402 h 6552579"/>
              <a:gd name="connsiteX22" fmla="*/ 7130899 w 7130899"/>
              <a:gd name="connsiteY22" fmla="*/ 5020057 h 6552579"/>
              <a:gd name="connsiteX23" fmla="*/ 6574210 w 7130899"/>
              <a:gd name="connsiteY23" fmla="*/ 5576712 h 6552579"/>
              <a:gd name="connsiteX24" fmla="*/ 6515039 w 7130899"/>
              <a:gd name="connsiteY24" fmla="*/ 5576712 h 6552579"/>
              <a:gd name="connsiteX25" fmla="*/ 5958350 w 7130899"/>
              <a:gd name="connsiteY25" fmla="*/ 5020057 h 6552579"/>
              <a:gd name="connsiteX26" fmla="*/ 6515039 w 7130899"/>
              <a:gd name="connsiteY26" fmla="*/ 4463402 h 6552579"/>
              <a:gd name="connsiteX27" fmla="*/ 6277552 w 7130899"/>
              <a:gd name="connsiteY27" fmla="*/ 3156905 h 6552579"/>
              <a:gd name="connsiteX28" fmla="*/ 6340367 w 7130899"/>
              <a:gd name="connsiteY28" fmla="*/ 3221495 h 6552579"/>
              <a:gd name="connsiteX29" fmla="*/ 6277552 w 7130899"/>
              <a:gd name="connsiteY29" fmla="*/ 3283692 h 6552579"/>
              <a:gd name="connsiteX30" fmla="*/ 6213529 w 7130899"/>
              <a:gd name="connsiteY30" fmla="*/ 3221495 h 6552579"/>
              <a:gd name="connsiteX31" fmla="*/ 6277552 w 7130899"/>
              <a:gd name="connsiteY31" fmla="*/ 3156905 h 6552579"/>
              <a:gd name="connsiteX32" fmla="*/ 1165775 w 7130899"/>
              <a:gd name="connsiteY32" fmla="*/ 3055588 h 6552579"/>
              <a:gd name="connsiteX33" fmla="*/ 1229199 w 7130899"/>
              <a:gd name="connsiteY33" fmla="*/ 3118970 h 6552579"/>
              <a:gd name="connsiteX34" fmla="*/ 1165775 w 7130899"/>
              <a:gd name="connsiteY34" fmla="*/ 3182352 h 6552579"/>
              <a:gd name="connsiteX35" fmla="*/ 1102350 w 7130899"/>
              <a:gd name="connsiteY35" fmla="*/ 3118970 h 6552579"/>
              <a:gd name="connsiteX36" fmla="*/ 1165775 w 7130899"/>
              <a:gd name="connsiteY36" fmla="*/ 3055588 h 6552579"/>
              <a:gd name="connsiteX37" fmla="*/ 6472891 w 7130899"/>
              <a:gd name="connsiteY37" fmla="*/ 2948935 h 6552579"/>
              <a:gd name="connsiteX38" fmla="*/ 6575123 w 7130899"/>
              <a:gd name="connsiteY38" fmla="*/ 3053521 h 6552579"/>
              <a:gd name="connsiteX39" fmla="*/ 6472891 w 7130899"/>
              <a:gd name="connsiteY39" fmla="*/ 3155703 h 6552579"/>
              <a:gd name="connsiteX40" fmla="*/ 6368253 w 7130899"/>
              <a:gd name="connsiteY40" fmla="*/ 3053521 h 6552579"/>
              <a:gd name="connsiteX41" fmla="*/ 6472891 w 7130899"/>
              <a:gd name="connsiteY41" fmla="*/ 2948935 h 6552579"/>
              <a:gd name="connsiteX42" fmla="*/ 614175 w 7130899"/>
              <a:gd name="connsiteY42" fmla="*/ 682575 h 6552579"/>
              <a:gd name="connsiteX43" fmla="*/ 717016 w 7130899"/>
              <a:gd name="connsiteY43" fmla="*/ 785366 h 6552579"/>
              <a:gd name="connsiteX44" fmla="*/ 614175 w 7130899"/>
              <a:gd name="connsiteY44" fmla="*/ 889353 h 6552579"/>
              <a:gd name="connsiteX45" fmla="*/ 510138 w 7130899"/>
              <a:gd name="connsiteY45" fmla="*/ 785366 h 6552579"/>
              <a:gd name="connsiteX46" fmla="*/ 614175 w 7130899"/>
              <a:gd name="connsiteY46" fmla="*/ 682575 h 6552579"/>
              <a:gd name="connsiteX47" fmla="*/ 1664922 w 7130899"/>
              <a:gd name="connsiteY47" fmla="*/ 0 h 6552579"/>
              <a:gd name="connsiteX48" fmla="*/ 3508340 w 7130899"/>
              <a:gd name="connsiteY48" fmla="*/ 0 h 6552579"/>
              <a:gd name="connsiteX49" fmla="*/ 4065963 w 7130899"/>
              <a:gd name="connsiteY49" fmla="*/ 557429 h 6552579"/>
              <a:gd name="connsiteX50" fmla="*/ 4022210 w 7130899"/>
              <a:gd name="connsiteY50" fmla="*/ 774608 h 6552579"/>
              <a:gd name="connsiteX51" fmla="*/ 4002254 w 7130899"/>
              <a:gd name="connsiteY51" fmla="*/ 811406 h 6552579"/>
              <a:gd name="connsiteX52" fmla="*/ 4712404 w 7130899"/>
              <a:gd name="connsiteY52" fmla="*/ 811406 h 6552579"/>
              <a:gd name="connsiteX53" fmla="*/ 4329106 w 7130899"/>
              <a:gd name="connsiteY53" fmla="*/ 430303 h 6552579"/>
              <a:gd name="connsiteX54" fmla="*/ 4712404 w 7130899"/>
              <a:gd name="connsiteY54" fmla="*/ 47991 h 6552579"/>
              <a:gd name="connsiteX55" fmla="*/ 6735301 w 7130899"/>
              <a:gd name="connsiteY55" fmla="*/ 47991 h 6552579"/>
              <a:gd name="connsiteX56" fmla="*/ 7117390 w 7130899"/>
              <a:gd name="connsiteY56" fmla="*/ 430303 h 6552579"/>
              <a:gd name="connsiteX57" fmla="*/ 6735301 w 7130899"/>
              <a:gd name="connsiteY57" fmla="*/ 811406 h 6552579"/>
              <a:gd name="connsiteX58" fmla="*/ 5747431 w 7130899"/>
              <a:gd name="connsiteY58" fmla="*/ 811406 h 6552579"/>
              <a:gd name="connsiteX59" fmla="*/ 6129520 w 7130899"/>
              <a:gd name="connsiteY59" fmla="*/ 1193718 h 6552579"/>
              <a:gd name="connsiteX60" fmla="*/ 5747431 w 7130899"/>
              <a:gd name="connsiteY60" fmla="*/ 1577240 h 6552579"/>
              <a:gd name="connsiteX61" fmla="*/ 5201890 w 7130899"/>
              <a:gd name="connsiteY61" fmla="*/ 1577240 h 6552579"/>
              <a:gd name="connsiteX62" fmla="*/ 5211447 w 7130899"/>
              <a:gd name="connsiteY62" fmla="*/ 1672288 h 6552579"/>
              <a:gd name="connsiteX63" fmla="*/ 4653825 w 7130899"/>
              <a:gd name="connsiteY63" fmla="*/ 2229716 h 6552579"/>
              <a:gd name="connsiteX64" fmla="*/ 5531989 w 7130899"/>
              <a:gd name="connsiteY64" fmla="*/ 2229716 h 6552579"/>
              <a:gd name="connsiteX65" fmla="*/ 6089610 w 7130899"/>
              <a:gd name="connsiteY65" fmla="*/ 2789563 h 6552579"/>
              <a:gd name="connsiteX66" fmla="*/ 5531989 w 7130899"/>
              <a:gd name="connsiteY66" fmla="*/ 3345783 h 6552579"/>
              <a:gd name="connsiteX67" fmla="*/ 4534075 w 7130899"/>
              <a:gd name="connsiteY67" fmla="*/ 3345783 h 6552579"/>
              <a:gd name="connsiteX68" fmla="*/ 3976453 w 7130899"/>
              <a:gd name="connsiteY68" fmla="*/ 3903212 h 6552579"/>
              <a:gd name="connsiteX69" fmla="*/ 4534075 w 7130899"/>
              <a:gd name="connsiteY69" fmla="*/ 4461851 h 6552579"/>
              <a:gd name="connsiteX70" fmla="*/ 5375951 w 7130899"/>
              <a:gd name="connsiteY70" fmla="*/ 4461851 h 6552579"/>
              <a:gd name="connsiteX71" fmla="*/ 5933573 w 7130899"/>
              <a:gd name="connsiteY71" fmla="*/ 5019280 h 6552579"/>
              <a:gd name="connsiteX72" fmla="*/ 5375951 w 7130899"/>
              <a:gd name="connsiteY72" fmla="*/ 5576709 h 6552579"/>
              <a:gd name="connsiteX73" fmla="*/ 3295583 w 7130899"/>
              <a:gd name="connsiteY73" fmla="*/ 5576709 h 6552579"/>
              <a:gd name="connsiteX74" fmla="*/ 3272700 w 7130899"/>
              <a:gd name="connsiteY74" fmla="*/ 5619029 h 6552579"/>
              <a:gd name="connsiteX75" fmla="*/ 2955444 w 7130899"/>
              <a:gd name="connsiteY75" fmla="*/ 5788557 h 6552579"/>
              <a:gd name="connsiteX76" fmla="*/ 3725112 w 7130899"/>
              <a:gd name="connsiteY76" fmla="*/ 5788557 h 6552579"/>
              <a:gd name="connsiteX77" fmla="*/ 4108736 w 7130899"/>
              <a:gd name="connsiteY77" fmla="*/ 6169359 h 6552579"/>
              <a:gd name="connsiteX78" fmla="*/ 3725112 w 7130899"/>
              <a:gd name="connsiteY78" fmla="*/ 6552579 h 6552579"/>
              <a:gd name="connsiteX79" fmla="*/ 1699287 w 7130899"/>
              <a:gd name="connsiteY79" fmla="*/ 6552579 h 6552579"/>
              <a:gd name="connsiteX80" fmla="*/ 1316873 w 7130899"/>
              <a:gd name="connsiteY80" fmla="*/ 6169359 h 6552579"/>
              <a:gd name="connsiteX81" fmla="*/ 1699287 w 7130899"/>
              <a:gd name="connsiteY81" fmla="*/ 5788557 h 6552579"/>
              <a:gd name="connsiteX82" fmla="*/ 928408 w 7130899"/>
              <a:gd name="connsiteY82" fmla="*/ 5788557 h 6552579"/>
              <a:gd name="connsiteX83" fmla="*/ 545994 w 7130899"/>
              <a:gd name="connsiteY83" fmla="*/ 5405337 h 6552579"/>
              <a:gd name="connsiteX84" fmla="*/ 928408 w 7130899"/>
              <a:gd name="connsiteY84" fmla="*/ 5023326 h 6552579"/>
              <a:gd name="connsiteX85" fmla="*/ 1701617 w 7130899"/>
              <a:gd name="connsiteY85" fmla="*/ 5023326 h 6552579"/>
              <a:gd name="connsiteX86" fmla="*/ 1701210 w 7130899"/>
              <a:gd name="connsiteY86" fmla="*/ 5019280 h 6552579"/>
              <a:gd name="connsiteX87" fmla="*/ 2258832 w 7130899"/>
              <a:gd name="connsiteY87" fmla="*/ 4461851 h 6552579"/>
              <a:gd name="connsiteX88" fmla="*/ 518228 w 7130899"/>
              <a:gd name="connsiteY88" fmla="*/ 4461851 h 6552579"/>
              <a:gd name="connsiteX89" fmla="*/ 4359 w 7130899"/>
              <a:gd name="connsiteY89" fmla="*/ 4120581 h 6552579"/>
              <a:gd name="connsiteX90" fmla="*/ 0 w 7130899"/>
              <a:gd name="connsiteY90" fmla="*/ 4106495 h 6552579"/>
              <a:gd name="connsiteX91" fmla="*/ 0 w 7130899"/>
              <a:gd name="connsiteY91" fmla="*/ 3700589 h 6552579"/>
              <a:gd name="connsiteX92" fmla="*/ 4359 w 7130899"/>
              <a:gd name="connsiteY92" fmla="*/ 3686543 h 6552579"/>
              <a:gd name="connsiteX93" fmla="*/ 518228 w 7130899"/>
              <a:gd name="connsiteY93" fmla="*/ 3345783 h 6552579"/>
              <a:gd name="connsiteX94" fmla="*/ 1410907 w 7130899"/>
              <a:gd name="connsiteY94" fmla="*/ 3345783 h 6552579"/>
              <a:gd name="connsiteX95" fmla="*/ 1968529 w 7130899"/>
              <a:gd name="connsiteY95" fmla="*/ 2789563 h 6552579"/>
              <a:gd name="connsiteX96" fmla="*/ 1410907 w 7130899"/>
              <a:gd name="connsiteY96" fmla="*/ 2229716 h 6552579"/>
              <a:gd name="connsiteX97" fmla="*/ 518228 w 7130899"/>
              <a:gd name="connsiteY97" fmla="*/ 2229716 h 6552579"/>
              <a:gd name="connsiteX98" fmla="*/ 4359 w 7130899"/>
              <a:gd name="connsiteY98" fmla="*/ 1889467 h 6552579"/>
              <a:gd name="connsiteX99" fmla="*/ 0 w 7130899"/>
              <a:gd name="connsiteY99" fmla="*/ 1875399 h 6552579"/>
              <a:gd name="connsiteX100" fmla="*/ 0 w 7130899"/>
              <a:gd name="connsiteY100" fmla="*/ 1469177 h 6552579"/>
              <a:gd name="connsiteX101" fmla="*/ 4359 w 7130899"/>
              <a:gd name="connsiteY101" fmla="*/ 1455109 h 6552579"/>
              <a:gd name="connsiteX102" fmla="*/ 518228 w 7130899"/>
              <a:gd name="connsiteY102" fmla="*/ 1114859 h 6552579"/>
              <a:gd name="connsiteX103" fmla="*/ 1664922 w 7130899"/>
              <a:gd name="connsiteY103" fmla="*/ 1114859 h 6552579"/>
              <a:gd name="connsiteX104" fmla="*/ 1104881 w 7130899"/>
              <a:gd name="connsiteY104" fmla="*/ 557429 h 6552579"/>
              <a:gd name="connsiteX105" fmla="*/ 1664922 w 7130899"/>
              <a:gd name="connsiteY105" fmla="*/ 0 h 655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7130899" h="6552579">
                <a:moveTo>
                  <a:pt x="5555499" y="6116512"/>
                </a:moveTo>
                <a:cubicBezTo>
                  <a:pt x="5591400" y="6116512"/>
                  <a:pt x="5620121" y="6143328"/>
                  <a:pt x="5620121" y="6179894"/>
                </a:cubicBezTo>
                <a:cubicBezTo>
                  <a:pt x="5620121" y="6215242"/>
                  <a:pt x="5591400" y="6243276"/>
                  <a:pt x="5555499" y="6243276"/>
                </a:cubicBezTo>
                <a:cubicBezTo>
                  <a:pt x="5521992" y="6243276"/>
                  <a:pt x="5493271" y="6215242"/>
                  <a:pt x="5493271" y="6179894"/>
                </a:cubicBezTo>
                <a:cubicBezTo>
                  <a:pt x="5493271" y="6143328"/>
                  <a:pt x="5521992" y="6116512"/>
                  <a:pt x="5555499" y="6116512"/>
                </a:cubicBezTo>
                <a:close/>
                <a:moveTo>
                  <a:pt x="5345355" y="5780553"/>
                </a:moveTo>
                <a:cubicBezTo>
                  <a:pt x="5403952" y="5780553"/>
                  <a:pt x="5449393" y="5828090"/>
                  <a:pt x="5449393" y="5886596"/>
                </a:cubicBezTo>
                <a:cubicBezTo>
                  <a:pt x="5449393" y="5945103"/>
                  <a:pt x="5403952" y="5992639"/>
                  <a:pt x="5345355" y="5992639"/>
                </a:cubicBezTo>
                <a:cubicBezTo>
                  <a:pt x="5287955" y="5992639"/>
                  <a:pt x="5242513" y="5945103"/>
                  <a:pt x="5242513" y="5886596"/>
                </a:cubicBezTo>
                <a:cubicBezTo>
                  <a:pt x="5242513" y="5828090"/>
                  <a:pt x="5287955" y="5780553"/>
                  <a:pt x="5345355" y="5780553"/>
                </a:cubicBezTo>
                <a:close/>
                <a:moveTo>
                  <a:pt x="170157" y="4842015"/>
                </a:moveTo>
                <a:cubicBezTo>
                  <a:pt x="227557" y="4842015"/>
                  <a:pt x="274195" y="4887435"/>
                  <a:pt x="274195" y="4946002"/>
                </a:cubicBezTo>
                <a:cubicBezTo>
                  <a:pt x="274195" y="5003374"/>
                  <a:pt x="227557" y="5048793"/>
                  <a:pt x="170157" y="5048793"/>
                </a:cubicBezTo>
                <a:cubicBezTo>
                  <a:pt x="112756" y="5048793"/>
                  <a:pt x="67314" y="5003374"/>
                  <a:pt x="67314" y="4946002"/>
                </a:cubicBezTo>
                <a:cubicBezTo>
                  <a:pt x="67314" y="4887435"/>
                  <a:pt x="112756" y="4842015"/>
                  <a:pt x="170157" y="4842015"/>
                </a:cubicBezTo>
                <a:close/>
                <a:moveTo>
                  <a:pt x="514863" y="4634043"/>
                </a:moveTo>
                <a:cubicBezTo>
                  <a:pt x="550229" y="4634043"/>
                  <a:pt x="578277" y="4661813"/>
                  <a:pt x="578277" y="4696827"/>
                </a:cubicBezTo>
                <a:cubicBezTo>
                  <a:pt x="578277" y="4731842"/>
                  <a:pt x="550229" y="4760819"/>
                  <a:pt x="514863" y="4760819"/>
                </a:cubicBezTo>
                <a:cubicBezTo>
                  <a:pt x="480718" y="4760819"/>
                  <a:pt x="451450" y="4731842"/>
                  <a:pt x="451450" y="4696827"/>
                </a:cubicBezTo>
                <a:cubicBezTo>
                  <a:pt x="451450" y="4661813"/>
                  <a:pt x="480718" y="4634043"/>
                  <a:pt x="514863" y="4634043"/>
                </a:cubicBezTo>
                <a:close/>
                <a:moveTo>
                  <a:pt x="6515039" y="4463402"/>
                </a:moveTo>
                <a:lnTo>
                  <a:pt x="6574210" y="4463402"/>
                </a:lnTo>
                <a:cubicBezTo>
                  <a:pt x="6882140" y="4463402"/>
                  <a:pt x="7130899" y="4712146"/>
                  <a:pt x="7130899" y="5020057"/>
                </a:cubicBezTo>
                <a:cubicBezTo>
                  <a:pt x="7130899" y="5327968"/>
                  <a:pt x="6882140" y="5576712"/>
                  <a:pt x="6574210" y="5576712"/>
                </a:cubicBezTo>
                <a:lnTo>
                  <a:pt x="6515039" y="5576712"/>
                </a:lnTo>
                <a:cubicBezTo>
                  <a:pt x="6207109" y="5576712"/>
                  <a:pt x="5958350" y="5327968"/>
                  <a:pt x="5958350" y="5020057"/>
                </a:cubicBezTo>
                <a:cubicBezTo>
                  <a:pt x="5958350" y="4712146"/>
                  <a:pt x="6207109" y="4463402"/>
                  <a:pt x="6515039" y="4463402"/>
                </a:cubicBezTo>
                <a:close/>
                <a:moveTo>
                  <a:pt x="6277552" y="3156905"/>
                </a:moveTo>
                <a:cubicBezTo>
                  <a:pt x="6311375" y="3156905"/>
                  <a:pt x="6340367" y="3185612"/>
                  <a:pt x="6340367" y="3221495"/>
                </a:cubicBezTo>
                <a:cubicBezTo>
                  <a:pt x="6340367" y="3256182"/>
                  <a:pt x="6311375" y="3283692"/>
                  <a:pt x="6277552" y="3283692"/>
                </a:cubicBezTo>
                <a:cubicBezTo>
                  <a:pt x="6242521" y="3283692"/>
                  <a:pt x="6213529" y="3256182"/>
                  <a:pt x="6213529" y="3221495"/>
                </a:cubicBezTo>
                <a:cubicBezTo>
                  <a:pt x="6213529" y="3185612"/>
                  <a:pt x="6242521" y="3156905"/>
                  <a:pt x="6277552" y="3156905"/>
                </a:cubicBezTo>
                <a:close/>
                <a:moveTo>
                  <a:pt x="1165775" y="3055588"/>
                </a:moveTo>
                <a:cubicBezTo>
                  <a:pt x="1200479" y="3055588"/>
                  <a:pt x="1229199" y="3084842"/>
                  <a:pt x="1229199" y="3118970"/>
                </a:cubicBezTo>
                <a:cubicBezTo>
                  <a:pt x="1229199" y="3154318"/>
                  <a:pt x="1200479" y="3182352"/>
                  <a:pt x="1165775" y="3182352"/>
                </a:cubicBezTo>
                <a:cubicBezTo>
                  <a:pt x="1129874" y="3182352"/>
                  <a:pt x="1102350" y="3154318"/>
                  <a:pt x="1102350" y="3118970"/>
                </a:cubicBezTo>
                <a:cubicBezTo>
                  <a:pt x="1102350" y="3084842"/>
                  <a:pt x="1129874" y="3055588"/>
                  <a:pt x="1165775" y="3055588"/>
                </a:cubicBezTo>
                <a:close/>
                <a:moveTo>
                  <a:pt x="6472891" y="2948935"/>
                </a:moveTo>
                <a:cubicBezTo>
                  <a:pt x="6529419" y="2948935"/>
                  <a:pt x="6575123" y="2995819"/>
                  <a:pt x="6575123" y="3053521"/>
                </a:cubicBezTo>
                <a:cubicBezTo>
                  <a:pt x="6575123" y="3110022"/>
                  <a:pt x="6529419" y="3155703"/>
                  <a:pt x="6472891" y="3155703"/>
                </a:cubicBezTo>
                <a:cubicBezTo>
                  <a:pt x="6413957" y="3155703"/>
                  <a:pt x="6368253" y="3110022"/>
                  <a:pt x="6368253" y="3053521"/>
                </a:cubicBezTo>
                <a:cubicBezTo>
                  <a:pt x="6368253" y="2995819"/>
                  <a:pt x="6413957" y="2948935"/>
                  <a:pt x="6472891" y="2948935"/>
                </a:cubicBezTo>
                <a:close/>
                <a:moveTo>
                  <a:pt x="614175" y="682575"/>
                </a:moveTo>
                <a:cubicBezTo>
                  <a:pt x="671574" y="682575"/>
                  <a:pt x="717016" y="727994"/>
                  <a:pt x="717016" y="785366"/>
                </a:cubicBezTo>
                <a:cubicBezTo>
                  <a:pt x="717016" y="842738"/>
                  <a:pt x="671574" y="889353"/>
                  <a:pt x="614175" y="889353"/>
                </a:cubicBezTo>
                <a:cubicBezTo>
                  <a:pt x="556775" y="889353"/>
                  <a:pt x="510138" y="842738"/>
                  <a:pt x="510138" y="785366"/>
                </a:cubicBezTo>
                <a:cubicBezTo>
                  <a:pt x="510138" y="727994"/>
                  <a:pt x="556775" y="682575"/>
                  <a:pt x="614175" y="682575"/>
                </a:cubicBezTo>
                <a:close/>
                <a:moveTo>
                  <a:pt x="1664922" y="0"/>
                </a:moveTo>
                <a:lnTo>
                  <a:pt x="3508340" y="0"/>
                </a:lnTo>
                <a:cubicBezTo>
                  <a:pt x="3816787" y="0"/>
                  <a:pt x="4065963" y="249090"/>
                  <a:pt x="4065963" y="557429"/>
                </a:cubicBezTo>
                <a:cubicBezTo>
                  <a:pt x="4065963" y="634514"/>
                  <a:pt x="4050389" y="707896"/>
                  <a:pt x="4022210" y="774608"/>
                </a:cubicBezTo>
                <a:lnTo>
                  <a:pt x="4002254" y="811406"/>
                </a:lnTo>
                <a:lnTo>
                  <a:pt x="4712404" y="811406"/>
                </a:lnTo>
                <a:cubicBezTo>
                  <a:pt x="4500804" y="811406"/>
                  <a:pt x="4329106" y="640817"/>
                  <a:pt x="4329106" y="430303"/>
                </a:cubicBezTo>
                <a:cubicBezTo>
                  <a:pt x="4329106" y="218580"/>
                  <a:pt x="4500804" y="47991"/>
                  <a:pt x="4712404" y="47991"/>
                </a:cubicBezTo>
                <a:lnTo>
                  <a:pt x="6735301" y="47991"/>
                </a:lnTo>
                <a:cubicBezTo>
                  <a:pt x="6945692" y="47991"/>
                  <a:pt x="7117390" y="218580"/>
                  <a:pt x="7117390" y="430303"/>
                </a:cubicBezTo>
                <a:cubicBezTo>
                  <a:pt x="7117390" y="640817"/>
                  <a:pt x="6945692" y="811406"/>
                  <a:pt x="6735301" y="811406"/>
                </a:cubicBezTo>
                <a:lnTo>
                  <a:pt x="5747431" y="811406"/>
                </a:lnTo>
                <a:cubicBezTo>
                  <a:pt x="5957822" y="811406"/>
                  <a:pt x="6129520" y="981995"/>
                  <a:pt x="6129520" y="1193718"/>
                </a:cubicBezTo>
                <a:cubicBezTo>
                  <a:pt x="6129520" y="1405442"/>
                  <a:pt x="5957822" y="1577240"/>
                  <a:pt x="5747431" y="1577240"/>
                </a:cubicBezTo>
                <a:lnTo>
                  <a:pt x="5201890" y="1577240"/>
                </a:lnTo>
                <a:lnTo>
                  <a:pt x="5211447" y="1672288"/>
                </a:lnTo>
                <a:cubicBezTo>
                  <a:pt x="5211447" y="1980627"/>
                  <a:pt x="4962271" y="2229716"/>
                  <a:pt x="4653825" y="2229716"/>
                </a:cubicBezTo>
                <a:lnTo>
                  <a:pt x="5531989" y="2229716"/>
                </a:lnTo>
                <a:cubicBezTo>
                  <a:pt x="5840435" y="2229716"/>
                  <a:pt x="6089610" y="2481224"/>
                  <a:pt x="6089610" y="2789563"/>
                </a:cubicBezTo>
                <a:cubicBezTo>
                  <a:pt x="6089610" y="3095484"/>
                  <a:pt x="5840435" y="3345783"/>
                  <a:pt x="5531989" y="3345783"/>
                </a:cubicBezTo>
                <a:lnTo>
                  <a:pt x="4534075" y="3345783"/>
                </a:lnTo>
                <a:cubicBezTo>
                  <a:pt x="4228048" y="3345783"/>
                  <a:pt x="3976453" y="3596082"/>
                  <a:pt x="3976453" y="3903212"/>
                </a:cubicBezTo>
                <a:cubicBezTo>
                  <a:pt x="3976453" y="4211552"/>
                  <a:pt x="4228048" y="4461851"/>
                  <a:pt x="4534075" y="4461851"/>
                </a:cubicBezTo>
                <a:lnTo>
                  <a:pt x="5375951" y="4461851"/>
                </a:lnTo>
                <a:cubicBezTo>
                  <a:pt x="5684397" y="4461851"/>
                  <a:pt x="5933573" y="4710940"/>
                  <a:pt x="5933573" y="5019280"/>
                </a:cubicBezTo>
                <a:cubicBezTo>
                  <a:pt x="5933573" y="5327619"/>
                  <a:pt x="5684397" y="5576709"/>
                  <a:pt x="5375951" y="5576709"/>
                </a:cubicBezTo>
                <a:lnTo>
                  <a:pt x="3295583" y="5576709"/>
                </a:lnTo>
                <a:lnTo>
                  <a:pt x="3272700" y="5619029"/>
                </a:lnTo>
                <a:cubicBezTo>
                  <a:pt x="3204096" y="5721029"/>
                  <a:pt x="3087806" y="5788557"/>
                  <a:pt x="2955444" y="5788557"/>
                </a:cubicBezTo>
                <a:lnTo>
                  <a:pt x="3725112" y="5788557"/>
                </a:lnTo>
                <a:cubicBezTo>
                  <a:pt x="3936892" y="5788557"/>
                  <a:pt x="4108736" y="5959012"/>
                  <a:pt x="4108736" y="6169359"/>
                </a:cubicBezTo>
                <a:cubicBezTo>
                  <a:pt x="4108736" y="6380916"/>
                  <a:pt x="3936892" y="6552579"/>
                  <a:pt x="3725112" y="6552579"/>
                </a:cubicBezTo>
                <a:lnTo>
                  <a:pt x="1699287" y="6552579"/>
                </a:lnTo>
                <a:cubicBezTo>
                  <a:pt x="1487507" y="6552579"/>
                  <a:pt x="1316873" y="6380916"/>
                  <a:pt x="1316873" y="6169359"/>
                </a:cubicBezTo>
                <a:cubicBezTo>
                  <a:pt x="1316873" y="5959012"/>
                  <a:pt x="1487507" y="5788557"/>
                  <a:pt x="1699287" y="5788557"/>
                </a:cubicBezTo>
                <a:lnTo>
                  <a:pt x="928408" y="5788557"/>
                </a:lnTo>
                <a:cubicBezTo>
                  <a:pt x="716628" y="5788557"/>
                  <a:pt x="545994" y="5615685"/>
                  <a:pt x="545994" y="5405337"/>
                </a:cubicBezTo>
                <a:cubicBezTo>
                  <a:pt x="545994" y="5193781"/>
                  <a:pt x="716628" y="5023326"/>
                  <a:pt x="928408" y="5023326"/>
                </a:cubicBezTo>
                <a:lnTo>
                  <a:pt x="1701617" y="5023326"/>
                </a:lnTo>
                <a:lnTo>
                  <a:pt x="1701210" y="5019280"/>
                </a:lnTo>
                <a:cubicBezTo>
                  <a:pt x="1701210" y="4710940"/>
                  <a:pt x="1950386" y="4461851"/>
                  <a:pt x="2258832" y="4461851"/>
                </a:cubicBezTo>
                <a:lnTo>
                  <a:pt x="518228" y="4461851"/>
                </a:lnTo>
                <a:cubicBezTo>
                  <a:pt x="286894" y="4461851"/>
                  <a:pt x="88899" y="4321058"/>
                  <a:pt x="4359" y="4120581"/>
                </a:cubicBezTo>
                <a:lnTo>
                  <a:pt x="0" y="4106495"/>
                </a:lnTo>
                <a:lnTo>
                  <a:pt x="0" y="3700589"/>
                </a:lnTo>
                <a:lnTo>
                  <a:pt x="4359" y="3686543"/>
                </a:lnTo>
                <a:cubicBezTo>
                  <a:pt x="88899" y="3486576"/>
                  <a:pt x="286894" y="3345783"/>
                  <a:pt x="518228" y="3345783"/>
                </a:cubicBezTo>
                <a:lnTo>
                  <a:pt x="1410907" y="3345783"/>
                </a:lnTo>
                <a:cubicBezTo>
                  <a:pt x="1719353" y="3345783"/>
                  <a:pt x="1968529" y="3095484"/>
                  <a:pt x="1968529" y="2789563"/>
                </a:cubicBezTo>
                <a:cubicBezTo>
                  <a:pt x="1968529" y="2481224"/>
                  <a:pt x="1719353" y="2229716"/>
                  <a:pt x="1410907" y="2229716"/>
                </a:cubicBezTo>
                <a:lnTo>
                  <a:pt x="518228" y="2229716"/>
                </a:lnTo>
                <a:cubicBezTo>
                  <a:pt x="286894" y="2229716"/>
                  <a:pt x="88899" y="2089604"/>
                  <a:pt x="4359" y="1889467"/>
                </a:cubicBezTo>
                <a:lnTo>
                  <a:pt x="0" y="1875399"/>
                </a:lnTo>
                <a:lnTo>
                  <a:pt x="0" y="1469177"/>
                </a:lnTo>
                <a:lnTo>
                  <a:pt x="4359" y="1455109"/>
                </a:lnTo>
                <a:cubicBezTo>
                  <a:pt x="88899" y="1254972"/>
                  <a:pt x="286894" y="1114859"/>
                  <a:pt x="518228" y="1114859"/>
                </a:cubicBezTo>
                <a:lnTo>
                  <a:pt x="1664922" y="1114859"/>
                </a:lnTo>
                <a:cubicBezTo>
                  <a:pt x="1356476" y="1114859"/>
                  <a:pt x="1104881" y="865769"/>
                  <a:pt x="1104881" y="557429"/>
                </a:cubicBezTo>
                <a:cubicBezTo>
                  <a:pt x="1104881" y="249090"/>
                  <a:pt x="1356476" y="0"/>
                  <a:pt x="16649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49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8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91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42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2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9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73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3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669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C402F4B-593D-5A41-A58B-D95E48502760}"/>
              </a:ext>
            </a:extLst>
          </p:cNvPr>
          <p:cNvGrpSpPr/>
          <p:nvPr/>
        </p:nvGrpSpPr>
        <p:grpSpPr>
          <a:xfrm>
            <a:off x="-597370" y="-393904"/>
            <a:ext cx="13398972" cy="7745642"/>
            <a:chOff x="-597370" y="-393904"/>
            <a:chExt cx="13398972" cy="774564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6A3E1D1-24EE-8241-B667-C5471CA5E488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-597370" y="-328896"/>
              <a:ext cx="3312000" cy="7355226"/>
              <a:chOff x="-528478" y="549275"/>
              <a:chExt cx="2916078" cy="6475971"/>
            </a:xfrm>
          </p:grpSpPr>
          <p:grpSp>
            <p:nvGrpSpPr>
              <p:cNvPr id="65" name="Group 7">
                <a:extLst>
                  <a:ext uri="{FF2B5EF4-FFF2-40B4-BE49-F238E27FC236}">
                    <a16:creationId xmlns:a16="http://schemas.microsoft.com/office/drawing/2014/main" id="{DA769931-8BC7-F94C-9EEB-0C5EDAC41B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8577" y="549275"/>
                <a:ext cx="2676177" cy="2049196"/>
                <a:chOff x="4879357" y="-511351"/>
                <a:chExt cx="2676829" cy="2048905"/>
              </a:xfrm>
            </p:grpSpPr>
            <p:sp>
              <p:nvSpPr>
                <p:cNvPr id="118" name="Freeform 25">
                  <a:extLst>
                    <a:ext uri="{FF2B5EF4-FFF2-40B4-BE49-F238E27FC236}">
                      <a16:creationId xmlns:a16="http://schemas.microsoft.com/office/drawing/2014/main" id="{58B01A8F-E911-CE40-8CC1-8B55364B67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886" y="-511351"/>
                  <a:ext cx="1847281" cy="1962496"/>
                </a:xfrm>
                <a:custGeom>
                  <a:avLst/>
                  <a:gdLst>
                    <a:gd name="T0" fmla="*/ 1159991 w 4244"/>
                    <a:gd name="T1" fmla="*/ 594933 h 4506"/>
                    <a:gd name="T2" fmla="*/ 1048998 w 4244"/>
                    <a:gd name="T3" fmla="*/ 483873 h 4506"/>
                    <a:gd name="T4" fmla="*/ 1048998 w 4244"/>
                    <a:gd name="T5" fmla="*/ 483873 h 4506"/>
                    <a:gd name="T6" fmla="*/ 1290572 w 4244"/>
                    <a:gd name="T7" fmla="*/ 372378 h 4506"/>
                    <a:gd name="T8" fmla="*/ 1477302 w 4244"/>
                    <a:gd name="T9" fmla="*/ 185971 h 4506"/>
                    <a:gd name="T10" fmla="*/ 1290572 w 4244"/>
                    <a:gd name="T11" fmla="*/ 0 h 4506"/>
                    <a:gd name="T12" fmla="*/ 419164 w 4244"/>
                    <a:gd name="T13" fmla="*/ 0 h 4506"/>
                    <a:gd name="T14" fmla="*/ 233304 w 4244"/>
                    <a:gd name="T15" fmla="*/ 185971 h 4506"/>
                    <a:gd name="T16" fmla="*/ 640716 w 4244"/>
                    <a:gd name="T17" fmla="*/ 372378 h 4506"/>
                    <a:gd name="T18" fmla="*/ 751709 w 4244"/>
                    <a:gd name="T19" fmla="*/ 483873 h 4506"/>
                    <a:gd name="T20" fmla="*/ 751709 w 4244"/>
                    <a:gd name="T21" fmla="*/ 483873 h 4506"/>
                    <a:gd name="T22" fmla="*/ 335157 w 4244"/>
                    <a:gd name="T23" fmla="*/ 594933 h 4506"/>
                    <a:gd name="T24" fmla="*/ 183683 w 4244"/>
                    <a:gd name="T25" fmla="*/ 746062 h 4506"/>
                    <a:gd name="T26" fmla="*/ 335157 w 4244"/>
                    <a:gd name="T27" fmla="*/ 897626 h 4506"/>
                    <a:gd name="T28" fmla="*/ 432222 w 4244"/>
                    <a:gd name="T29" fmla="*/ 897626 h 4506"/>
                    <a:gd name="T30" fmla="*/ 543216 w 4244"/>
                    <a:gd name="T31" fmla="*/ 1008686 h 4506"/>
                    <a:gd name="T32" fmla="*/ 151038 w 4244"/>
                    <a:gd name="T33" fmla="*/ 1119746 h 4506"/>
                    <a:gd name="T34" fmla="*/ 0 w 4244"/>
                    <a:gd name="T35" fmla="*/ 1270875 h 4506"/>
                    <a:gd name="T36" fmla="*/ 151038 w 4244"/>
                    <a:gd name="T37" fmla="*/ 1422875 h 4506"/>
                    <a:gd name="T38" fmla="*/ 688160 w 4244"/>
                    <a:gd name="T39" fmla="*/ 1422875 h 4506"/>
                    <a:gd name="T40" fmla="*/ 805683 w 4244"/>
                    <a:gd name="T41" fmla="*/ 1540903 h 4506"/>
                    <a:gd name="T42" fmla="*/ 673796 w 4244"/>
                    <a:gd name="T43" fmla="*/ 1658496 h 4506"/>
                    <a:gd name="T44" fmla="*/ 522323 w 4244"/>
                    <a:gd name="T45" fmla="*/ 1810061 h 4506"/>
                    <a:gd name="T46" fmla="*/ 673796 w 4244"/>
                    <a:gd name="T47" fmla="*/ 1962060 h 4506"/>
                    <a:gd name="T48" fmla="*/ 1511689 w 4244"/>
                    <a:gd name="T49" fmla="*/ 1962060 h 4506"/>
                    <a:gd name="T50" fmla="*/ 1663162 w 4244"/>
                    <a:gd name="T51" fmla="*/ 1810061 h 4506"/>
                    <a:gd name="T52" fmla="*/ 1418541 w 4244"/>
                    <a:gd name="T53" fmla="*/ 1658496 h 4506"/>
                    <a:gd name="T54" fmla="*/ 1300583 w 4244"/>
                    <a:gd name="T55" fmla="*/ 1540903 h 4506"/>
                    <a:gd name="T56" fmla="*/ 1418541 w 4244"/>
                    <a:gd name="T57" fmla="*/ 1422875 h 4506"/>
                    <a:gd name="T58" fmla="*/ 1511689 w 4244"/>
                    <a:gd name="T59" fmla="*/ 1422875 h 4506"/>
                    <a:gd name="T60" fmla="*/ 1663162 w 4244"/>
                    <a:gd name="T61" fmla="*/ 1270875 h 4506"/>
                    <a:gd name="T62" fmla="*/ 1527358 w 4244"/>
                    <a:gd name="T63" fmla="*/ 1119746 h 4506"/>
                    <a:gd name="T64" fmla="*/ 1416365 w 4244"/>
                    <a:gd name="T65" fmla="*/ 1008686 h 4506"/>
                    <a:gd name="T66" fmla="*/ 1527358 w 4244"/>
                    <a:gd name="T67" fmla="*/ 897626 h 4506"/>
                    <a:gd name="T68" fmla="*/ 1695372 w 4244"/>
                    <a:gd name="T69" fmla="*/ 897626 h 4506"/>
                    <a:gd name="T70" fmla="*/ 1846846 w 4244"/>
                    <a:gd name="T71" fmla="*/ 746062 h 450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244" h="4506">
                      <a:moveTo>
                        <a:pt x="3895" y="1366"/>
                      </a:moveTo>
                      <a:lnTo>
                        <a:pt x="2665" y="1366"/>
                      </a:lnTo>
                      <a:cubicBezTo>
                        <a:pt x="2524" y="1366"/>
                        <a:pt x="2410" y="1251"/>
                        <a:pt x="2410" y="1111"/>
                      </a:cubicBezTo>
                      <a:cubicBezTo>
                        <a:pt x="2410" y="970"/>
                        <a:pt x="2524" y="855"/>
                        <a:pt x="2665" y="855"/>
                      </a:cubicBezTo>
                      <a:lnTo>
                        <a:pt x="2965" y="855"/>
                      </a:lnTo>
                      <a:cubicBezTo>
                        <a:pt x="3202" y="855"/>
                        <a:pt x="3394" y="664"/>
                        <a:pt x="3394" y="427"/>
                      </a:cubicBezTo>
                      <a:cubicBezTo>
                        <a:pt x="3394" y="192"/>
                        <a:pt x="3202" y="0"/>
                        <a:pt x="2965" y="0"/>
                      </a:cubicBezTo>
                      <a:lnTo>
                        <a:pt x="963" y="0"/>
                      </a:lnTo>
                      <a:cubicBezTo>
                        <a:pt x="727" y="0"/>
                        <a:pt x="536" y="192"/>
                        <a:pt x="536" y="427"/>
                      </a:cubicBezTo>
                      <a:cubicBezTo>
                        <a:pt x="536" y="664"/>
                        <a:pt x="727" y="855"/>
                        <a:pt x="963" y="855"/>
                      </a:cubicBezTo>
                      <a:lnTo>
                        <a:pt x="1472" y="855"/>
                      </a:lnTo>
                      <a:cubicBezTo>
                        <a:pt x="1613" y="855"/>
                        <a:pt x="1727" y="970"/>
                        <a:pt x="1727" y="1111"/>
                      </a:cubicBezTo>
                      <a:cubicBezTo>
                        <a:pt x="1727" y="1251"/>
                        <a:pt x="1613" y="1366"/>
                        <a:pt x="1472" y="1366"/>
                      </a:cubicBezTo>
                      <a:lnTo>
                        <a:pt x="770" y="1366"/>
                      </a:lnTo>
                      <a:cubicBezTo>
                        <a:pt x="578" y="1366"/>
                        <a:pt x="422" y="1521"/>
                        <a:pt x="422" y="1713"/>
                      </a:cubicBezTo>
                      <a:cubicBezTo>
                        <a:pt x="422" y="1906"/>
                        <a:pt x="578" y="2061"/>
                        <a:pt x="770" y="2061"/>
                      </a:cubicBezTo>
                      <a:lnTo>
                        <a:pt x="993" y="2061"/>
                      </a:lnTo>
                      <a:cubicBezTo>
                        <a:pt x="1134" y="2061"/>
                        <a:pt x="1248" y="2175"/>
                        <a:pt x="1248" y="2316"/>
                      </a:cubicBezTo>
                      <a:cubicBezTo>
                        <a:pt x="1248" y="2456"/>
                        <a:pt x="1134" y="2571"/>
                        <a:pt x="993" y="2571"/>
                      </a:cubicBezTo>
                      <a:lnTo>
                        <a:pt x="347" y="2571"/>
                      </a:lnTo>
                      <a:cubicBezTo>
                        <a:pt x="155" y="2571"/>
                        <a:pt x="0" y="2726"/>
                        <a:pt x="0" y="2918"/>
                      </a:cubicBezTo>
                      <a:cubicBezTo>
                        <a:pt x="0" y="3110"/>
                        <a:pt x="155" y="3267"/>
                        <a:pt x="347" y="3267"/>
                      </a:cubicBezTo>
                      <a:lnTo>
                        <a:pt x="1581" y="3267"/>
                      </a:lnTo>
                      <a:cubicBezTo>
                        <a:pt x="1729" y="3267"/>
                        <a:pt x="1851" y="3388"/>
                        <a:pt x="1851" y="3538"/>
                      </a:cubicBezTo>
                      <a:cubicBezTo>
                        <a:pt x="1851" y="3687"/>
                        <a:pt x="1729" y="3808"/>
                        <a:pt x="1581" y="3808"/>
                      </a:cubicBezTo>
                      <a:lnTo>
                        <a:pt x="1548" y="3808"/>
                      </a:lnTo>
                      <a:cubicBezTo>
                        <a:pt x="1356" y="3808"/>
                        <a:pt x="1200" y="3963"/>
                        <a:pt x="1200" y="4156"/>
                      </a:cubicBezTo>
                      <a:cubicBezTo>
                        <a:pt x="1200" y="4348"/>
                        <a:pt x="1356" y="4505"/>
                        <a:pt x="1548" y="4505"/>
                      </a:cubicBezTo>
                      <a:lnTo>
                        <a:pt x="3473" y="4505"/>
                      </a:lnTo>
                      <a:cubicBezTo>
                        <a:pt x="3665" y="4505"/>
                        <a:pt x="3821" y="4348"/>
                        <a:pt x="3821" y="4156"/>
                      </a:cubicBezTo>
                      <a:cubicBezTo>
                        <a:pt x="3821" y="3963"/>
                        <a:pt x="3665" y="3808"/>
                        <a:pt x="3473" y="3808"/>
                      </a:cubicBezTo>
                      <a:lnTo>
                        <a:pt x="3259" y="3808"/>
                      </a:lnTo>
                      <a:cubicBezTo>
                        <a:pt x="3110" y="3808"/>
                        <a:pt x="2988" y="3687"/>
                        <a:pt x="2988" y="3538"/>
                      </a:cubicBezTo>
                      <a:cubicBezTo>
                        <a:pt x="2988" y="3388"/>
                        <a:pt x="3110" y="3267"/>
                        <a:pt x="3259" y="3267"/>
                      </a:cubicBezTo>
                      <a:lnTo>
                        <a:pt x="3473" y="3267"/>
                      </a:lnTo>
                      <a:cubicBezTo>
                        <a:pt x="3665" y="3267"/>
                        <a:pt x="3821" y="3110"/>
                        <a:pt x="3821" y="2918"/>
                      </a:cubicBezTo>
                      <a:cubicBezTo>
                        <a:pt x="3821" y="2726"/>
                        <a:pt x="3665" y="2571"/>
                        <a:pt x="3473" y="2571"/>
                      </a:cubicBezTo>
                      <a:lnTo>
                        <a:pt x="3509" y="2571"/>
                      </a:lnTo>
                      <a:cubicBezTo>
                        <a:pt x="3369" y="2571"/>
                        <a:pt x="3254" y="2456"/>
                        <a:pt x="3254" y="2316"/>
                      </a:cubicBezTo>
                      <a:cubicBezTo>
                        <a:pt x="3254" y="2175"/>
                        <a:pt x="3369" y="2061"/>
                        <a:pt x="3509" y="2061"/>
                      </a:cubicBezTo>
                      <a:lnTo>
                        <a:pt x="3895" y="2061"/>
                      </a:lnTo>
                      <a:cubicBezTo>
                        <a:pt x="4088" y="2061"/>
                        <a:pt x="4243" y="1906"/>
                        <a:pt x="4243" y="1713"/>
                      </a:cubicBezTo>
                      <a:cubicBezTo>
                        <a:pt x="4243" y="1521"/>
                        <a:pt x="4088" y="1366"/>
                        <a:pt x="3895" y="1366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9" name="Freeform 26">
                  <a:extLst>
                    <a:ext uri="{FF2B5EF4-FFF2-40B4-BE49-F238E27FC236}">
                      <a16:creationId xmlns:a16="http://schemas.microsoft.com/office/drawing/2014/main" id="{12E5C5DE-89F3-A243-97CB-508450237E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4601" y="1147745"/>
                  <a:ext cx="437817" cy="303400"/>
                </a:xfrm>
                <a:custGeom>
                  <a:avLst/>
                  <a:gdLst>
                    <a:gd name="T0" fmla="*/ 285646 w 1007"/>
                    <a:gd name="T1" fmla="*/ 0 h 698"/>
                    <a:gd name="T2" fmla="*/ 150866 w 1007"/>
                    <a:gd name="T3" fmla="*/ 0 h 698"/>
                    <a:gd name="T4" fmla="*/ 150866 w 1007"/>
                    <a:gd name="T5" fmla="*/ 0 h 698"/>
                    <a:gd name="T6" fmla="*/ 0 w 1007"/>
                    <a:gd name="T7" fmla="*/ 151265 h 698"/>
                    <a:gd name="T8" fmla="*/ 0 w 1007"/>
                    <a:gd name="T9" fmla="*/ 151265 h 698"/>
                    <a:gd name="T10" fmla="*/ 150866 w 1007"/>
                    <a:gd name="T11" fmla="*/ 302965 h 698"/>
                    <a:gd name="T12" fmla="*/ 285646 w 1007"/>
                    <a:gd name="T13" fmla="*/ 302965 h 698"/>
                    <a:gd name="T14" fmla="*/ 285646 w 1007"/>
                    <a:gd name="T15" fmla="*/ 302965 h 698"/>
                    <a:gd name="T16" fmla="*/ 437382 w 1007"/>
                    <a:gd name="T17" fmla="*/ 151265 h 698"/>
                    <a:gd name="T18" fmla="*/ 437382 w 1007"/>
                    <a:gd name="T19" fmla="*/ 151265 h 698"/>
                    <a:gd name="T20" fmla="*/ 285646 w 1007"/>
                    <a:gd name="T21" fmla="*/ 0 h 6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7" h="698">
                      <a:moveTo>
                        <a:pt x="657" y="0"/>
                      </a:moveTo>
                      <a:lnTo>
                        <a:pt x="347" y="0"/>
                      </a:lnTo>
                      <a:cubicBezTo>
                        <a:pt x="156" y="0"/>
                        <a:pt x="0" y="155"/>
                        <a:pt x="0" y="348"/>
                      </a:cubicBezTo>
                      <a:cubicBezTo>
                        <a:pt x="0" y="540"/>
                        <a:pt x="156" y="697"/>
                        <a:pt x="347" y="697"/>
                      </a:cubicBezTo>
                      <a:lnTo>
                        <a:pt x="657" y="697"/>
                      </a:lnTo>
                      <a:cubicBezTo>
                        <a:pt x="849" y="697"/>
                        <a:pt x="1006" y="540"/>
                        <a:pt x="1006" y="348"/>
                      </a:cubicBezTo>
                      <a:cubicBezTo>
                        <a:pt x="1006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0" name="Freeform 27">
                  <a:extLst>
                    <a:ext uri="{FF2B5EF4-FFF2-40B4-BE49-F238E27FC236}">
                      <a16:creationId xmlns:a16="http://schemas.microsoft.com/office/drawing/2014/main" id="{48C6BC2E-1326-9741-8850-5C6CD0C17E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357" y="47441"/>
                  <a:ext cx="437817" cy="303400"/>
                </a:xfrm>
                <a:custGeom>
                  <a:avLst/>
                  <a:gdLst>
                    <a:gd name="T0" fmla="*/ 285930 w 1006"/>
                    <a:gd name="T1" fmla="*/ 0 h 696"/>
                    <a:gd name="T2" fmla="*/ 151452 w 1006"/>
                    <a:gd name="T3" fmla="*/ 0 h 696"/>
                    <a:gd name="T4" fmla="*/ 151452 w 1006"/>
                    <a:gd name="T5" fmla="*/ 0 h 696"/>
                    <a:gd name="T6" fmla="*/ 0 w 1006"/>
                    <a:gd name="T7" fmla="*/ 151264 h 696"/>
                    <a:gd name="T8" fmla="*/ 0 w 1006"/>
                    <a:gd name="T9" fmla="*/ 151264 h 696"/>
                    <a:gd name="T10" fmla="*/ 151452 w 1006"/>
                    <a:gd name="T11" fmla="*/ 302964 h 696"/>
                    <a:gd name="T12" fmla="*/ 285930 w 1006"/>
                    <a:gd name="T13" fmla="*/ 302964 h 696"/>
                    <a:gd name="T14" fmla="*/ 285930 w 1006"/>
                    <a:gd name="T15" fmla="*/ 302964 h 696"/>
                    <a:gd name="T16" fmla="*/ 437382 w 1006"/>
                    <a:gd name="T17" fmla="*/ 151264 h 696"/>
                    <a:gd name="T18" fmla="*/ 437382 w 1006"/>
                    <a:gd name="T19" fmla="*/ 151264 h 696"/>
                    <a:gd name="T20" fmla="*/ 285930 w 1006"/>
                    <a:gd name="T21" fmla="*/ 0 h 69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6" h="696">
                      <a:moveTo>
                        <a:pt x="657" y="0"/>
                      </a:moveTo>
                      <a:lnTo>
                        <a:pt x="348" y="0"/>
                      </a:lnTo>
                      <a:cubicBezTo>
                        <a:pt x="155" y="0"/>
                        <a:pt x="0" y="155"/>
                        <a:pt x="0" y="347"/>
                      </a:cubicBezTo>
                      <a:cubicBezTo>
                        <a:pt x="0" y="540"/>
                        <a:pt x="155" y="695"/>
                        <a:pt x="348" y="695"/>
                      </a:cubicBezTo>
                      <a:lnTo>
                        <a:pt x="657" y="695"/>
                      </a:lnTo>
                      <a:cubicBezTo>
                        <a:pt x="849" y="695"/>
                        <a:pt x="1005" y="540"/>
                        <a:pt x="1005" y="347"/>
                      </a:cubicBezTo>
                      <a:cubicBezTo>
                        <a:pt x="1005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1" name="Freeform 28">
                  <a:extLst>
                    <a:ext uri="{FF2B5EF4-FFF2-40B4-BE49-F238E27FC236}">
                      <a16:creationId xmlns:a16="http://schemas.microsoft.com/office/drawing/2014/main" id="{AE732C19-3ED0-4F4E-9ED2-7223111753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410368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2" name="Freeform 29">
                  <a:extLst>
                    <a:ext uri="{FF2B5EF4-FFF2-40B4-BE49-F238E27FC236}">
                      <a16:creationId xmlns:a16="http://schemas.microsoft.com/office/drawing/2014/main" id="{C9479EDB-F576-C04F-BA3F-256B83018A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5851" y="160736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3" name="Freeform 30">
                  <a:extLst>
                    <a:ext uri="{FF2B5EF4-FFF2-40B4-BE49-F238E27FC236}">
                      <a16:creationId xmlns:a16="http://schemas.microsoft.com/office/drawing/2014/main" id="{F9AD2718-09D4-1B49-875E-89FBC90377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74193" y="771375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661 w 173"/>
                    <a:gd name="T5" fmla="*/ 74459 h 174"/>
                    <a:gd name="T6" fmla="*/ 37661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4" name="Freeform 31">
                  <a:extLst>
                    <a:ext uri="{FF2B5EF4-FFF2-40B4-BE49-F238E27FC236}">
                      <a16:creationId xmlns:a16="http://schemas.microsoft.com/office/drawing/2014/main" id="{B799BF79-6A5B-094C-B46E-D08944E1DD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10267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5" name="Freeform 32">
                  <a:extLst>
                    <a:ext uri="{FF2B5EF4-FFF2-40B4-BE49-F238E27FC236}">
                      <a16:creationId xmlns:a16="http://schemas.microsoft.com/office/drawing/2014/main" id="{986DD9F8-7E3B-8849-B399-812FFA9514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0698" y="1247597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6795 w 173"/>
                    <a:gd name="T5" fmla="*/ 76371 h 175"/>
                    <a:gd name="T6" fmla="*/ 36795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6795 w 173"/>
                    <a:gd name="T13" fmla="*/ 0 h 175"/>
                    <a:gd name="T14" fmla="*/ 36795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5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6" name="Freeform 33">
                  <a:extLst>
                    <a:ext uri="{FF2B5EF4-FFF2-40B4-BE49-F238E27FC236}">
                      <a16:creationId xmlns:a16="http://schemas.microsoft.com/office/drawing/2014/main" id="{5844E9DC-68F7-1443-9D4D-5EAF60C82A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2892" y="-327008"/>
                  <a:ext cx="74889" cy="74889"/>
                </a:xfrm>
                <a:custGeom>
                  <a:avLst/>
                  <a:gdLst>
                    <a:gd name="T0" fmla="*/ 74459 w 174"/>
                    <a:gd name="T1" fmla="*/ 36795 h 173"/>
                    <a:gd name="T2" fmla="*/ 74459 w 174"/>
                    <a:gd name="T3" fmla="*/ 36795 h 173"/>
                    <a:gd name="T4" fmla="*/ 37445 w 174"/>
                    <a:gd name="T5" fmla="*/ 74456 h 173"/>
                    <a:gd name="T6" fmla="*/ 37445 w 174"/>
                    <a:gd name="T7" fmla="*/ 74456 h 173"/>
                    <a:gd name="T8" fmla="*/ 0 w 174"/>
                    <a:gd name="T9" fmla="*/ 36795 h 173"/>
                    <a:gd name="T10" fmla="*/ 0 w 174"/>
                    <a:gd name="T11" fmla="*/ 36795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7" name="Freeform 34">
                  <a:extLst>
                    <a:ext uri="{FF2B5EF4-FFF2-40B4-BE49-F238E27FC236}">
                      <a16:creationId xmlns:a16="http://schemas.microsoft.com/office/drawing/2014/main" id="{AA10607A-0562-8242-96EF-2EFA7AB01B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7174" y="48525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2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2" y="0"/>
                        <a:pt x="105" y="24"/>
                        <a:pt x="105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8" name="Freeform 35">
                  <a:extLst>
                    <a:ext uri="{FF2B5EF4-FFF2-40B4-BE49-F238E27FC236}">
                      <a16:creationId xmlns:a16="http://schemas.microsoft.com/office/drawing/2014/main" id="{CA84AA34-41DF-DD4B-B68F-AF3C5EE84A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1317" y="610074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9" name="Freeform 36">
                  <a:extLst>
                    <a:ext uri="{FF2B5EF4-FFF2-40B4-BE49-F238E27FC236}">
                      <a16:creationId xmlns:a16="http://schemas.microsoft.com/office/drawing/2014/main" id="{BD1FCE9C-FE91-D048-BCBB-DF694B6005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3837" y="1176547"/>
                  <a:ext cx="46086" cy="46086"/>
                </a:xfrm>
                <a:custGeom>
                  <a:avLst/>
                  <a:gdLst>
                    <a:gd name="T0" fmla="*/ 45647 w 105"/>
                    <a:gd name="T1" fmla="*/ 22397 h 107"/>
                    <a:gd name="T2" fmla="*/ 45647 w 105"/>
                    <a:gd name="T3" fmla="*/ 22397 h 107"/>
                    <a:gd name="T4" fmla="*/ 22824 w 105"/>
                    <a:gd name="T5" fmla="*/ 45655 h 107"/>
                    <a:gd name="T6" fmla="*/ 22824 w 105"/>
                    <a:gd name="T7" fmla="*/ 45655 h 107"/>
                    <a:gd name="T8" fmla="*/ 0 w 105"/>
                    <a:gd name="T9" fmla="*/ 22397 h 107"/>
                    <a:gd name="T10" fmla="*/ 0 w 105"/>
                    <a:gd name="T11" fmla="*/ 22397 h 107"/>
                    <a:gd name="T12" fmla="*/ 22824 w 105"/>
                    <a:gd name="T13" fmla="*/ 0 h 107"/>
                    <a:gd name="T14" fmla="*/ 22824 w 105"/>
                    <a:gd name="T15" fmla="*/ 0 h 107"/>
                    <a:gd name="T16" fmla="*/ 45647 w 105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7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0" name="Freeform 37">
                  <a:extLst>
                    <a:ext uri="{FF2B5EF4-FFF2-40B4-BE49-F238E27FC236}">
                      <a16:creationId xmlns:a16="http://schemas.microsoft.com/office/drawing/2014/main" id="{D52F381C-7172-9A42-BD3A-61AB90CD7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3510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2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1" name="Freeform 38">
                  <a:extLst>
                    <a:ext uri="{FF2B5EF4-FFF2-40B4-BE49-F238E27FC236}">
                      <a16:creationId xmlns:a16="http://schemas.microsoft.com/office/drawing/2014/main" id="{B268ED65-78E6-B349-AD1E-E76113AE2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5379" y="231785"/>
                  <a:ext cx="1280807" cy="551112"/>
                </a:xfrm>
                <a:custGeom>
                  <a:avLst/>
                  <a:gdLst>
                    <a:gd name="T0" fmla="*/ 1143282 w 2943"/>
                    <a:gd name="T1" fmla="*/ 275339 h 1267"/>
                    <a:gd name="T2" fmla="*/ 866057 w 2943"/>
                    <a:gd name="T3" fmla="*/ 275339 h 1267"/>
                    <a:gd name="T4" fmla="*/ 866057 w 2943"/>
                    <a:gd name="T5" fmla="*/ 275339 h 1267"/>
                    <a:gd name="T6" fmla="*/ 1004017 w 2943"/>
                    <a:gd name="T7" fmla="*/ 137452 h 1267"/>
                    <a:gd name="T8" fmla="*/ 1004017 w 2943"/>
                    <a:gd name="T9" fmla="*/ 137452 h 1267"/>
                    <a:gd name="T10" fmla="*/ 866057 w 2943"/>
                    <a:gd name="T11" fmla="*/ 0 h 1267"/>
                    <a:gd name="T12" fmla="*/ 137525 w 2943"/>
                    <a:gd name="T13" fmla="*/ 0 h 1267"/>
                    <a:gd name="T14" fmla="*/ 137525 w 2943"/>
                    <a:gd name="T15" fmla="*/ 0 h 1267"/>
                    <a:gd name="T16" fmla="*/ 0 w 2943"/>
                    <a:gd name="T17" fmla="*/ 137452 h 1267"/>
                    <a:gd name="T18" fmla="*/ 0 w 2943"/>
                    <a:gd name="T19" fmla="*/ 137452 h 1267"/>
                    <a:gd name="T20" fmla="*/ 137525 w 2943"/>
                    <a:gd name="T21" fmla="*/ 275339 h 1267"/>
                    <a:gd name="T22" fmla="*/ 414750 w 2943"/>
                    <a:gd name="T23" fmla="*/ 275339 h 1267"/>
                    <a:gd name="T24" fmla="*/ 414750 w 2943"/>
                    <a:gd name="T25" fmla="*/ 275339 h 1267"/>
                    <a:gd name="T26" fmla="*/ 277225 w 2943"/>
                    <a:gd name="T27" fmla="*/ 412790 h 1267"/>
                    <a:gd name="T28" fmla="*/ 277225 w 2943"/>
                    <a:gd name="T29" fmla="*/ 412790 h 1267"/>
                    <a:gd name="T30" fmla="*/ 414750 w 2943"/>
                    <a:gd name="T31" fmla="*/ 550677 h 1267"/>
                    <a:gd name="T32" fmla="*/ 1143282 w 2943"/>
                    <a:gd name="T33" fmla="*/ 550677 h 1267"/>
                    <a:gd name="T34" fmla="*/ 1143282 w 2943"/>
                    <a:gd name="T35" fmla="*/ 550677 h 1267"/>
                    <a:gd name="T36" fmla="*/ 1280372 w 2943"/>
                    <a:gd name="T37" fmla="*/ 412790 h 1267"/>
                    <a:gd name="T38" fmla="*/ 1280372 w 2943"/>
                    <a:gd name="T39" fmla="*/ 412790 h 1267"/>
                    <a:gd name="T40" fmla="*/ 1143282 w 2943"/>
                    <a:gd name="T41" fmla="*/ 275339 h 126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943" h="1267">
                      <a:moveTo>
                        <a:pt x="2627" y="633"/>
                      </a:moveTo>
                      <a:lnTo>
                        <a:pt x="1990" y="633"/>
                      </a:lnTo>
                      <a:cubicBezTo>
                        <a:pt x="2165" y="633"/>
                        <a:pt x="2307" y="491"/>
                        <a:pt x="2307" y="316"/>
                      </a:cubicBezTo>
                      <a:cubicBezTo>
                        <a:pt x="2307" y="141"/>
                        <a:pt x="2165" y="0"/>
                        <a:pt x="1990" y="0"/>
                      </a:cubicBezTo>
                      <a:lnTo>
                        <a:pt x="316" y="0"/>
                      </a:lnTo>
                      <a:cubicBezTo>
                        <a:pt x="142" y="0"/>
                        <a:pt x="0" y="141"/>
                        <a:pt x="0" y="316"/>
                      </a:cubicBezTo>
                      <a:cubicBezTo>
                        <a:pt x="0" y="491"/>
                        <a:pt x="142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9"/>
                      </a:cubicBezTo>
                      <a:cubicBezTo>
                        <a:pt x="637" y="1123"/>
                        <a:pt x="778" y="1266"/>
                        <a:pt x="953" y="1266"/>
                      </a:cubicBezTo>
                      <a:lnTo>
                        <a:pt x="2627" y="1266"/>
                      </a:lnTo>
                      <a:cubicBezTo>
                        <a:pt x="2801" y="1266"/>
                        <a:pt x="2942" y="1123"/>
                        <a:pt x="2942" y="949"/>
                      </a:cubicBezTo>
                      <a:cubicBezTo>
                        <a:pt x="2942" y="774"/>
                        <a:pt x="2801" y="633"/>
                        <a:pt x="2627" y="63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2" name="Freeform 39">
                  <a:extLst>
                    <a:ext uri="{FF2B5EF4-FFF2-40B4-BE49-F238E27FC236}">
                      <a16:creationId xmlns:a16="http://schemas.microsoft.com/office/drawing/2014/main" id="{E9084ABD-6A02-0C41-8FB4-1C64C11F8B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088" y="1276400"/>
                  <a:ext cx="618321" cy="261154"/>
                </a:xfrm>
                <a:custGeom>
                  <a:avLst/>
                  <a:gdLst>
                    <a:gd name="T0" fmla="*/ 487254 w 1420"/>
                    <a:gd name="T1" fmla="*/ 260719 h 600"/>
                    <a:gd name="T2" fmla="*/ 130196 w 1420"/>
                    <a:gd name="T3" fmla="*/ 260719 h 600"/>
                    <a:gd name="T4" fmla="*/ 130196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0196 w 1420"/>
                    <a:gd name="T11" fmla="*/ 0 h 600"/>
                    <a:gd name="T12" fmla="*/ 487254 w 1420"/>
                    <a:gd name="T13" fmla="*/ 0 h 600"/>
                    <a:gd name="T14" fmla="*/ 487254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254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19" y="599"/>
                      </a:moveTo>
                      <a:lnTo>
                        <a:pt x="299" y="599"/>
                      </a:lnTo>
                      <a:cubicBezTo>
                        <a:pt x="133" y="599"/>
                        <a:pt x="0" y="465"/>
                        <a:pt x="0" y="300"/>
                      </a:cubicBezTo>
                      <a:cubicBezTo>
                        <a:pt x="0" y="134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9" y="134"/>
                        <a:pt x="1419" y="300"/>
                      </a:cubicBezTo>
                      <a:cubicBezTo>
                        <a:pt x="1419" y="465"/>
                        <a:pt x="1284" y="599"/>
                        <a:pt x="1119" y="599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66" name="Group 2">
                <a:extLst>
                  <a:ext uri="{FF2B5EF4-FFF2-40B4-BE49-F238E27FC236}">
                    <a16:creationId xmlns:a16="http://schemas.microsoft.com/office/drawing/2014/main" id="{9C93A514-618E-4643-AE2D-BED194AA1C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45121" y="4607798"/>
                <a:ext cx="2404749" cy="2417448"/>
                <a:chOff x="7988241" y="5080416"/>
                <a:chExt cx="2406074" cy="2417594"/>
              </a:xfrm>
            </p:grpSpPr>
            <p:sp>
              <p:nvSpPr>
                <p:cNvPr id="93" name="Freeform 66">
                  <a:extLst>
                    <a:ext uri="{FF2B5EF4-FFF2-40B4-BE49-F238E27FC236}">
                      <a16:creationId xmlns:a16="http://schemas.microsoft.com/office/drawing/2014/main" id="{F6D5573D-4DDC-874E-BDE0-1301B34FCD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33592" y="5210994"/>
                  <a:ext cx="1860723" cy="2106514"/>
                </a:xfrm>
                <a:custGeom>
                  <a:avLst/>
                  <a:gdLst>
                    <a:gd name="T0" fmla="*/ 1027733 w 4271"/>
                    <a:gd name="T1" fmla="*/ 879782 h 4839"/>
                    <a:gd name="T2" fmla="*/ 1039060 w 4271"/>
                    <a:gd name="T3" fmla="*/ 879347 h 4839"/>
                    <a:gd name="T4" fmla="*/ 933193 w 4271"/>
                    <a:gd name="T5" fmla="*/ 763116 h 4839"/>
                    <a:gd name="T6" fmla="*/ 1039060 w 4271"/>
                    <a:gd name="T7" fmla="*/ 647321 h 4839"/>
                    <a:gd name="T8" fmla="*/ 1027733 w 4271"/>
                    <a:gd name="T9" fmla="*/ 646886 h 4839"/>
                    <a:gd name="T10" fmla="*/ 1130114 w 4271"/>
                    <a:gd name="T11" fmla="*/ 646886 h 4839"/>
                    <a:gd name="T12" fmla="*/ 1292181 w 4271"/>
                    <a:gd name="T13" fmla="*/ 485382 h 4839"/>
                    <a:gd name="T14" fmla="*/ 1439435 w 4271"/>
                    <a:gd name="T15" fmla="*/ 323443 h 4839"/>
                    <a:gd name="T16" fmla="*/ 1601067 w 4271"/>
                    <a:gd name="T17" fmla="*/ 161939 h 4839"/>
                    <a:gd name="T18" fmla="*/ 1439435 w 4271"/>
                    <a:gd name="T19" fmla="*/ 0 h 4839"/>
                    <a:gd name="T20" fmla="*/ 798573 w 4271"/>
                    <a:gd name="T21" fmla="*/ 0 h 4839"/>
                    <a:gd name="T22" fmla="*/ 636506 w 4271"/>
                    <a:gd name="T23" fmla="*/ 161939 h 4839"/>
                    <a:gd name="T24" fmla="*/ 489687 w 4271"/>
                    <a:gd name="T25" fmla="*/ 323443 h 4839"/>
                    <a:gd name="T26" fmla="*/ 328055 w 4271"/>
                    <a:gd name="T27" fmla="*/ 485382 h 4839"/>
                    <a:gd name="T28" fmla="*/ 489687 w 4271"/>
                    <a:gd name="T29" fmla="*/ 646886 h 4839"/>
                    <a:gd name="T30" fmla="*/ 573334 w 4271"/>
                    <a:gd name="T31" fmla="*/ 646886 h 4839"/>
                    <a:gd name="T32" fmla="*/ 689657 w 4271"/>
                    <a:gd name="T33" fmla="*/ 763116 h 4839"/>
                    <a:gd name="T34" fmla="*/ 264013 w 4271"/>
                    <a:gd name="T35" fmla="*/ 879782 h 4839"/>
                    <a:gd name="T36" fmla="*/ 101945 w 4271"/>
                    <a:gd name="T37" fmla="*/ 1041286 h 4839"/>
                    <a:gd name="T38" fmla="*/ 264013 w 4271"/>
                    <a:gd name="T39" fmla="*/ 1203225 h 4839"/>
                    <a:gd name="T40" fmla="*/ 456141 w 4271"/>
                    <a:gd name="T41" fmla="*/ 1203225 h 4839"/>
                    <a:gd name="T42" fmla="*/ 450913 w 4271"/>
                    <a:gd name="T43" fmla="*/ 1203225 h 4839"/>
                    <a:gd name="T44" fmla="*/ 573334 w 4271"/>
                    <a:gd name="T45" fmla="*/ 1330774 h 4839"/>
                    <a:gd name="T46" fmla="*/ 450913 w 4271"/>
                    <a:gd name="T47" fmla="*/ 1458758 h 4839"/>
                    <a:gd name="T48" fmla="*/ 162067 w 4271"/>
                    <a:gd name="T49" fmla="*/ 1459193 h 4839"/>
                    <a:gd name="T50" fmla="*/ 0 w 4271"/>
                    <a:gd name="T51" fmla="*/ 1620697 h 4839"/>
                    <a:gd name="T52" fmla="*/ 162067 w 4271"/>
                    <a:gd name="T53" fmla="*/ 1782201 h 4839"/>
                    <a:gd name="T54" fmla="*/ 362909 w 4271"/>
                    <a:gd name="T55" fmla="*/ 1782201 h 4839"/>
                    <a:gd name="T56" fmla="*/ 200841 w 4271"/>
                    <a:gd name="T57" fmla="*/ 1943704 h 4839"/>
                    <a:gd name="T58" fmla="*/ 1099617 w 4271"/>
                    <a:gd name="T59" fmla="*/ 2106079 h 4839"/>
                    <a:gd name="T60" fmla="*/ 1261249 w 4271"/>
                    <a:gd name="T61" fmla="*/ 1943704 h 4839"/>
                    <a:gd name="T62" fmla="*/ 1099617 w 4271"/>
                    <a:gd name="T63" fmla="*/ 1782201 h 4839"/>
                    <a:gd name="T64" fmla="*/ 899211 w 4271"/>
                    <a:gd name="T65" fmla="*/ 1782201 h 4839"/>
                    <a:gd name="T66" fmla="*/ 1060843 w 4271"/>
                    <a:gd name="T67" fmla="*/ 1620697 h 4839"/>
                    <a:gd name="T68" fmla="*/ 1325291 w 4271"/>
                    <a:gd name="T69" fmla="*/ 1459193 h 4839"/>
                    <a:gd name="T70" fmla="*/ 1163224 w 4271"/>
                    <a:gd name="T71" fmla="*/ 1620697 h 4839"/>
                    <a:gd name="T72" fmla="*/ 1325291 w 4271"/>
                    <a:gd name="T73" fmla="*/ 1782201 h 4839"/>
                    <a:gd name="T74" fmla="*/ 1598889 w 4271"/>
                    <a:gd name="T75" fmla="*/ 1782201 h 4839"/>
                    <a:gd name="T76" fmla="*/ 1760956 w 4271"/>
                    <a:gd name="T77" fmla="*/ 1620697 h 4839"/>
                    <a:gd name="T78" fmla="*/ 1409810 w 4271"/>
                    <a:gd name="T79" fmla="*/ 1459193 h 4839"/>
                    <a:gd name="T80" fmla="*/ 1538767 w 4271"/>
                    <a:gd name="T81" fmla="*/ 1330774 h 4839"/>
                    <a:gd name="T82" fmla="*/ 1409810 w 4271"/>
                    <a:gd name="T83" fmla="*/ 1203225 h 4839"/>
                    <a:gd name="T84" fmla="*/ 1698656 w 4271"/>
                    <a:gd name="T85" fmla="*/ 1203225 h 4839"/>
                    <a:gd name="T86" fmla="*/ 1860287 w 4271"/>
                    <a:gd name="T87" fmla="*/ 1041286 h 483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271" h="4839">
                      <a:moveTo>
                        <a:pt x="3899" y="2021"/>
                      </a:moveTo>
                      <a:lnTo>
                        <a:pt x="2359" y="2021"/>
                      </a:lnTo>
                      <a:cubicBezTo>
                        <a:pt x="2367" y="2021"/>
                        <a:pt x="2375" y="2020"/>
                        <a:pt x="2385" y="2020"/>
                      </a:cubicBezTo>
                      <a:cubicBezTo>
                        <a:pt x="2249" y="2007"/>
                        <a:pt x="2142" y="1893"/>
                        <a:pt x="2142" y="1753"/>
                      </a:cubicBezTo>
                      <a:cubicBezTo>
                        <a:pt x="2142" y="1614"/>
                        <a:pt x="2249" y="1500"/>
                        <a:pt x="2385" y="1487"/>
                      </a:cubicBezTo>
                      <a:cubicBezTo>
                        <a:pt x="2375" y="1487"/>
                        <a:pt x="2367" y="1486"/>
                        <a:pt x="2359" y="1486"/>
                      </a:cubicBezTo>
                      <a:lnTo>
                        <a:pt x="2594" y="1486"/>
                      </a:lnTo>
                      <a:cubicBezTo>
                        <a:pt x="2800" y="1486"/>
                        <a:pt x="2966" y="1320"/>
                        <a:pt x="2966" y="1115"/>
                      </a:cubicBezTo>
                      <a:cubicBezTo>
                        <a:pt x="2966" y="910"/>
                        <a:pt x="2800" y="743"/>
                        <a:pt x="2594" y="743"/>
                      </a:cubicBezTo>
                      <a:lnTo>
                        <a:pt x="3304" y="743"/>
                      </a:lnTo>
                      <a:cubicBezTo>
                        <a:pt x="3508" y="743"/>
                        <a:pt x="3675" y="577"/>
                        <a:pt x="3675" y="372"/>
                      </a:cubicBezTo>
                      <a:cubicBezTo>
                        <a:pt x="3675" y="167"/>
                        <a:pt x="3508" y="0"/>
                        <a:pt x="3304" y="0"/>
                      </a:cubicBezTo>
                      <a:lnTo>
                        <a:pt x="1833" y="0"/>
                      </a:lnTo>
                      <a:cubicBezTo>
                        <a:pt x="1627" y="0"/>
                        <a:pt x="1461" y="167"/>
                        <a:pt x="1461" y="372"/>
                      </a:cubicBezTo>
                      <a:cubicBezTo>
                        <a:pt x="1461" y="577"/>
                        <a:pt x="1627" y="743"/>
                        <a:pt x="1833" y="743"/>
                      </a:cubicBezTo>
                      <a:lnTo>
                        <a:pt x="1124" y="743"/>
                      </a:lnTo>
                      <a:cubicBezTo>
                        <a:pt x="919" y="743"/>
                        <a:pt x="753" y="910"/>
                        <a:pt x="753" y="1115"/>
                      </a:cubicBezTo>
                      <a:cubicBezTo>
                        <a:pt x="753" y="1320"/>
                        <a:pt x="919" y="1486"/>
                        <a:pt x="1124" y="1486"/>
                      </a:cubicBezTo>
                      <a:lnTo>
                        <a:pt x="1316" y="1486"/>
                      </a:lnTo>
                      <a:cubicBezTo>
                        <a:pt x="1464" y="1486"/>
                        <a:pt x="1583" y="1605"/>
                        <a:pt x="1583" y="1753"/>
                      </a:cubicBezTo>
                      <a:cubicBezTo>
                        <a:pt x="1583" y="1901"/>
                        <a:pt x="1464" y="2021"/>
                        <a:pt x="1316" y="2021"/>
                      </a:cubicBezTo>
                      <a:lnTo>
                        <a:pt x="606" y="2021"/>
                      </a:lnTo>
                      <a:cubicBezTo>
                        <a:pt x="401" y="2021"/>
                        <a:pt x="234" y="2187"/>
                        <a:pt x="234" y="2392"/>
                      </a:cubicBezTo>
                      <a:cubicBezTo>
                        <a:pt x="234" y="2597"/>
                        <a:pt x="401" y="2764"/>
                        <a:pt x="606" y="2764"/>
                      </a:cubicBezTo>
                      <a:lnTo>
                        <a:pt x="1047" y="2764"/>
                      </a:lnTo>
                      <a:cubicBezTo>
                        <a:pt x="1043" y="2764"/>
                        <a:pt x="1039" y="2764"/>
                        <a:pt x="1035" y="2764"/>
                      </a:cubicBezTo>
                      <a:cubicBezTo>
                        <a:pt x="1190" y="2771"/>
                        <a:pt x="1316" y="2900"/>
                        <a:pt x="1316" y="3057"/>
                      </a:cubicBezTo>
                      <a:cubicBezTo>
                        <a:pt x="1316" y="3216"/>
                        <a:pt x="1190" y="3345"/>
                        <a:pt x="1035" y="3351"/>
                      </a:cubicBezTo>
                      <a:cubicBezTo>
                        <a:pt x="1039" y="3351"/>
                        <a:pt x="1043" y="3352"/>
                        <a:pt x="1047" y="3352"/>
                      </a:cubicBezTo>
                      <a:lnTo>
                        <a:pt x="372" y="3352"/>
                      </a:lnTo>
                      <a:cubicBezTo>
                        <a:pt x="167" y="3352"/>
                        <a:pt x="0" y="3517"/>
                        <a:pt x="0" y="3723"/>
                      </a:cubicBezTo>
                      <a:cubicBezTo>
                        <a:pt x="0" y="3928"/>
                        <a:pt x="167" y="4094"/>
                        <a:pt x="372" y="4094"/>
                      </a:cubicBezTo>
                      <a:lnTo>
                        <a:pt x="833" y="4094"/>
                      </a:lnTo>
                      <a:cubicBezTo>
                        <a:pt x="627" y="4094"/>
                        <a:pt x="461" y="4260"/>
                        <a:pt x="461" y="4465"/>
                      </a:cubicBezTo>
                      <a:cubicBezTo>
                        <a:pt x="461" y="4672"/>
                        <a:pt x="627" y="4838"/>
                        <a:pt x="833" y="4838"/>
                      </a:cubicBezTo>
                      <a:lnTo>
                        <a:pt x="2524" y="4838"/>
                      </a:lnTo>
                      <a:cubicBezTo>
                        <a:pt x="2729" y="4838"/>
                        <a:pt x="2895" y="4672"/>
                        <a:pt x="2895" y="4465"/>
                      </a:cubicBezTo>
                      <a:cubicBezTo>
                        <a:pt x="2895" y="4260"/>
                        <a:pt x="2729" y="4094"/>
                        <a:pt x="2524" y="4094"/>
                      </a:cubicBezTo>
                      <a:lnTo>
                        <a:pt x="2064" y="4094"/>
                      </a:lnTo>
                      <a:cubicBezTo>
                        <a:pt x="2269" y="4094"/>
                        <a:pt x="2435" y="3928"/>
                        <a:pt x="2435" y="3723"/>
                      </a:cubicBezTo>
                      <a:cubicBezTo>
                        <a:pt x="2435" y="3517"/>
                        <a:pt x="2269" y="3352"/>
                        <a:pt x="2064" y="3352"/>
                      </a:cubicBezTo>
                      <a:lnTo>
                        <a:pt x="3042" y="3352"/>
                      </a:lnTo>
                      <a:cubicBezTo>
                        <a:pt x="2836" y="3352"/>
                        <a:pt x="2670" y="3517"/>
                        <a:pt x="2670" y="3723"/>
                      </a:cubicBezTo>
                      <a:cubicBezTo>
                        <a:pt x="2670" y="3928"/>
                        <a:pt x="2836" y="4094"/>
                        <a:pt x="3042" y="4094"/>
                      </a:cubicBezTo>
                      <a:lnTo>
                        <a:pt x="3670" y="4094"/>
                      </a:lnTo>
                      <a:cubicBezTo>
                        <a:pt x="3876" y="4094"/>
                        <a:pt x="4042" y="3928"/>
                        <a:pt x="4042" y="3723"/>
                      </a:cubicBezTo>
                      <a:cubicBezTo>
                        <a:pt x="4042" y="3517"/>
                        <a:pt x="3876" y="3352"/>
                        <a:pt x="3670" y="3352"/>
                      </a:cubicBezTo>
                      <a:lnTo>
                        <a:pt x="3236" y="3352"/>
                      </a:lnTo>
                      <a:cubicBezTo>
                        <a:pt x="3399" y="3352"/>
                        <a:pt x="3532" y="3220"/>
                        <a:pt x="3532" y="3057"/>
                      </a:cubicBezTo>
                      <a:cubicBezTo>
                        <a:pt x="3532" y="2895"/>
                        <a:pt x="3399" y="2764"/>
                        <a:pt x="3236" y="2764"/>
                      </a:cubicBezTo>
                      <a:lnTo>
                        <a:pt x="3899" y="2764"/>
                      </a:lnTo>
                      <a:cubicBezTo>
                        <a:pt x="4104" y="2764"/>
                        <a:pt x="4270" y="2597"/>
                        <a:pt x="4270" y="2392"/>
                      </a:cubicBezTo>
                      <a:cubicBezTo>
                        <a:pt x="4270" y="2187"/>
                        <a:pt x="4104" y="2021"/>
                        <a:pt x="3899" y="20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4" name="Freeform 67">
                  <a:extLst>
                    <a:ext uri="{FF2B5EF4-FFF2-40B4-BE49-F238E27FC236}">
                      <a16:creationId xmlns:a16="http://schemas.microsoft.com/office/drawing/2014/main" id="{30B165FB-661F-844B-9B60-E05D30039A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6090468"/>
                  <a:ext cx="514627" cy="324522"/>
                </a:xfrm>
                <a:custGeom>
                  <a:avLst/>
                  <a:gdLst>
                    <a:gd name="T0" fmla="*/ 352090 w 1181"/>
                    <a:gd name="T1" fmla="*/ 0 h 744"/>
                    <a:gd name="T2" fmla="*/ 161665 w 1181"/>
                    <a:gd name="T3" fmla="*/ 0 h 744"/>
                    <a:gd name="T4" fmla="*/ 161665 w 1181"/>
                    <a:gd name="T5" fmla="*/ 0 h 744"/>
                    <a:gd name="T6" fmla="*/ 0 w 1181"/>
                    <a:gd name="T7" fmla="*/ 161825 h 744"/>
                    <a:gd name="T8" fmla="*/ 0 w 1181"/>
                    <a:gd name="T9" fmla="*/ 161825 h 744"/>
                    <a:gd name="T10" fmla="*/ 161665 w 1181"/>
                    <a:gd name="T11" fmla="*/ 324086 h 744"/>
                    <a:gd name="T12" fmla="*/ 352090 w 1181"/>
                    <a:gd name="T13" fmla="*/ 324086 h 744"/>
                    <a:gd name="T14" fmla="*/ 352090 w 1181"/>
                    <a:gd name="T15" fmla="*/ 324086 h 744"/>
                    <a:gd name="T16" fmla="*/ 514191 w 1181"/>
                    <a:gd name="T17" fmla="*/ 161825 h 744"/>
                    <a:gd name="T18" fmla="*/ 514191 w 1181"/>
                    <a:gd name="T19" fmla="*/ 161825 h 744"/>
                    <a:gd name="T20" fmla="*/ 352090 w 1181"/>
                    <a:gd name="T21" fmla="*/ 0 h 74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81" h="744">
                      <a:moveTo>
                        <a:pt x="808" y="0"/>
                      </a:moveTo>
                      <a:lnTo>
                        <a:pt x="371" y="0"/>
                      </a:lnTo>
                      <a:cubicBezTo>
                        <a:pt x="166" y="0"/>
                        <a:pt x="0" y="166"/>
                        <a:pt x="0" y="371"/>
                      </a:cubicBezTo>
                      <a:cubicBezTo>
                        <a:pt x="0" y="576"/>
                        <a:pt x="166" y="743"/>
                        <a:pt x="371" y="743"/>
                      </a:cubicBezTo>
                      <a:lnTo>
                        <a:pt x="808" y="743"/>
                      </a:lnTo>
                      <a:cubicBezTo>
                        <a:pt x="1013" y="743"/>
                        <a:pt x="1180" y="576"/>
                        <a:pt x="1180" y="371"/>
                      </a:cubicBezTo>
                      <a:cubicBezTo>
                        <a:pt x="1180" y="166"/>
                        <a:pt x="1013" y="0"/>
                        <a:pt x="808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5" name="Freeform 68">
                  <a:extLst>
                    <a:ext uri="{FF2B5EF4-FFF2-40B4-BE49-F238E27FC236}">
                      <a16:creationId xmlns:a16="http://schemas.microsoft.com/office/drawing/2014/main" id="{8948DA16-68CC-304A-9599-330B74968A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9751" y="7098598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6" name="Freeform 69">
                  <a:extLst>
                    <a:ext uri="{FF2B5EF4-FFF2-40B4-BE49-F238E27FC236}">
                      <a16:creationId xmlns:a16="http://schemas.microsoft.com/office/drawing/2014/main" id="{DC143D65-1814-E24C-875B-B203EA6B6D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04798" y="5921486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133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7" name="Freeform 70">
                  <a:extLst>
                    <a:ext uri="{FF2B5EF4-FFF2-40B4-BE49-F238E27FC236}">
                      <a16:creationId xmlns:a16="http://schemas.microsoft.com/office/drawing/2014/main" id="{0BB186E1-79B6-FA4D-B4C7-4168CCD33D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3969" y="6414990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8" name="Freeform 71">
                  <a:extLst>
                    <a:ext uri="{FF2B5EF4-FFF2-40B4-BE49-F238E27FC236}">
                      <a16:creationId xmlns:a16="http://schemas.microsoft.com/office/drawing/2014/main" id="{64CE7E9E-07D4-E940-8E26-48A0DF8E4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0590" y="7423121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9" name="Freeform 72">
                  <a:extLst>
                    <a:ext uri="{FF2B5EF4-FFF2-40B4-BE49-F238E27FC236}">
                      <a16:creationId xmlns:a16="http://schemas.microsoft.com/office/drawing/2014/main" id="{6070126E-835D-894B-B9F5-E8E5EC10CA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7003" y="6211444"/>
                  <a:ext cx="74890" cy="74890"/>
                </a:xfrm>
                <a:custGeom>
                  <a:avLst/>
                  <a:gdLst>
                    <a:gd name="T0" fmla="*/ 74460 w 174"/>
                    <a:gd name="T1" fmla="*/ 36796 h 173"/>
                    <a:gd name="T2" fmla="*/ 74460 w 174"/>
                    <a:gd name="T3" fmla="*/ 36796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6796 h 173"/>
                    <a:gd name="T10" fmla="*/ 0 w 174"/>
                    <a:gd name="T11" fmla="*/ 36796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60 w 174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5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0" name="Freeform 73">
                  <a:extLst>
                    <a:ext uri="{FF2B5EF4-FFF2-40B4-BE49-F238E27FC236}">
                      <a16:creationId xmlns:a16="http://schemas.microsoft.com/office/drawing/2014/main" id="{DE5525BF-7D91-6D4D-BF88-CC581FC184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70969" y="5289723"/>
                  <a:ext cx="74890" cy="76810"/>
                </a:xfrm>
                <a:custGeom>
                  <a:avLst/>
                  <a:gdLst>
                    <a:gd name="T0" fmla="*/ 74457 w 173"/>
                    <a:gd name="T1" fmla="*/ 38186 h 175"/>
                    <a:gd name="T2" fmla="*/ 74457 w 173"/>
                    <a:gd name="T3" fmla="*/ 38186 h 175"/>
                    <a:gd name="T4" fmla="*/ 37229 w 173"/>
                    <a:gd name="T5" fmla="*/ 76371 h 175"/>
                    <a:gd name="T6" fmla="*/ 37229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9 w 173"/>
                    <a:gd name="T13" fmla="*/ 0 h 175"/>
                    <a:gd name="T14" fmla="*/ 37229 w 173"/>
                    <a:gd name="T15" fmla="*/ 0 h 175"/>
                    <a:gd name="T16" fmla="*/ 74457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4"/>
                        <a:pt x="86" y="174"/>
                      </a:cubicBezTo>
                      <a:cubicBezTo>
                        <a:pt x="39" y="174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1" name="Freeform 74">
                  <a:extLst>
                    <a:ext uri="{FF2B5EF4-FFF2-40B4-BE49-F238E27FC236}">
                      <a16:creationId xmlns:a16="http://schemas.microsoft.com/office/drawing/2014/main" id="{6AF0C824-4FE2-1243-90DA-2E5C1487E8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2543" y="695458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2" name="Freeform 75">
                  <a:extLst>
                    <a:ext uri="{FF2B5EF4-FFF2-40B4-BE49-F238E27FC236}">
                      <a16:creationId xmlns:a16="http://schemas.microsoft.com/office/drawing/2014/main" id="{7992F737-F520-D04D-A9E3-6B25F3B5D6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3665" y="595797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3"/>
                        <a:pt x="82" y="105"/>
                        <a:pt x="52" y="105"/>
                      </a:cubicBezTo>
                      <a:cubicBezTo>
                        <a:pt x="24" y="105"/>
                        <a:pt x="0" y="83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3" name="Freeform 76">
                  <a:extLst>
                    <a:ext uri="{FF2B5EF4-FFF2-40B4-BE49-F238E27FC236}">
                      <a16:creationId xmlns:a16="http://schemas.microsoft.com/office/drawing/2014/main" id="{17A96680-C747-E24C-89D8-42E8D8A5B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15" y="626329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4" name="Freeform 77">
                  <a:extLst>
                    <a:ext uri="{FF2B5EF4-FFF2-40B4-BE49-F238E27FC236}">
                      <a16:creationId xmlns:a16="http://schemas.microsoft.com/office/drawing/2014/main" id="{3BCD2160-37D0-ED4D-81B4-17309930EC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92688" y="652252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5" name="Freeform 78">
                  <a:extLst>
                    <a:ext uri="{FF2B5EF4-FFF2-40B4-BE49-F238E27FC236}">
                      <a16:creationId xmlns:a16="http://schemas.microsoft.com/office/drawing/2014/main" id="{CFF8D1BB-6ABB-6548-9FCF-9F694724EA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3717" y="719653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6" name="Freeform 79">
                  <a:extLst>
                    <a:ext uri="{FF2B5EF4-FFF2-40B4-BE49-F238E27FC236}">
                      <a16:creationId xmlns:a16="http://schemas.microsoft.com/office/drawing/2014/main" id="{79A94FCA-1529-5840-B9A3-F468E02E4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6004056"/>
                  <a:ext cx="46086" cy="46086"/>
                </a:xfrm>
                <a:custGeom>
                  <a:avLst/>
                  <a:gdLst>
                    <a:gd name="T0" fmla="*/ 45651 w 106"/>
                    <a:gd name="T1" fmla="*/ 22828 h 107"/>
                    <a:gd name="T2" fmla="*/ 45651 w 106"/>
                    <a:gd name="T3" fmla="*/ 2282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2828 h 107"/>
                    <a:gd name="T10" fmla="*/ 0 w 106"/>
                    <a:gd name="T11" fmla="*/ 2282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282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7" name="Freeform 80">
                  <a:extLst>
                    <a:ext uri="{FF2B5EF4-FFF2-40B4-BE49-F238E27FC236}">
                      <a16:creationId xmlns:a16="http://schemas.microsoft.com/office/drawing/2014/main" id="{8015AB3F-886C-6D4C-B40E-B9FD77A2C8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5502" y="559696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8" name="Freeform 81">
                  <a:extLst>
                    <a:ext uri="{FF2B5EF4-FFF2-40B4-BE49-F238E27FC236}">
                      <a16:creationId xmlns:a16="http://schemas.microsoft.com/office/drawing/2014/main" id="{EE693B27-794E-604A-907C-FC2EA5DBEB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15731" y="52666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9" name="Freeform 82">
                  <a:extLst>
                    <a:ext uri="{FF2B5EF4-FFF2-40B4-BE49-F238E27FC236}">
                      <a16:creationId xmlns:a16="http://schemas.microsoft.com/office/drawing/2014/main" id="{430FE768-8DCA-254E-B709-0C6843CC6A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86771" y="6766396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0" name="Freeform 83">
                  <a:extLst>
                    <a:ext uri="{FF2B5EF4-FFF2-40B4-BE49-F238E27FC236}">
                      <a16:creationId xmlns:a16="http://schemas.microsoft.com/office/drawing/2014/main" id="{22F6FFCD-172D-4247-B760-00F80381D5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7150446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1" name="Freeform 84">
                  <a:extLst>
                    <a:ext uri="{FF2B5EF4-FFF2-40B4-BE49-F238E27FC236}">
                      <a16:creationId xmlns:a16="http://schemas.microsoft.com/office/drawing/2014/main" id="{F21A4421-B0B2-D04E-8BF7-CE8F250AB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9950" y="509001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2" name="Freeform 85">
                  <a:extLst>
                    <a:ext uri="{FF2B5EF4-FFF2-40B4-BE49-F238E27FC236}">
                      <a16:creationId xmlns:a16="http://schemas.microsoft.com/office/drawing/2014/main" id="{844ABFC7-F0B6-7D46-9E17-607562DCF3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9857" y="546830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3" name="Freeform 86">
                  <a:extLst>
                    <a:ext uri="{FF2B5EF4-FFF2-40B4-BE49-F238E27FC236}">
                      <a16:creationId xmlns:a16="http://schemas.microsoft.com/office/drawing/2014/main" id="{61BEAC67-FC9D-F847-85F7-1197642325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1104" y="508041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6"/>
                        <a:pt x="0" y="300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4" name="Freeform 87">
                  <a:extLst>
                    <a:ext uri="{FF2B5EF4-FFF2-40B4-BE49-F238E27FC236}">
                      <a16:creationId xmlns:a16="http://schemas.microsoft.com/office/drawing/2014/main" id="{A8D43DD8-96C4-FB41-84AC-41D9695C0C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1525" y="5714099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7168 w 1236"/>
                    <a:gd name="T13" fmla="*/ 0 h 601"/>
                    <a:gd name="T14" fmla="*/ 40716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716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6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5"/>
                        <a:pt x="134" y="0"/>
                        <a:pt x="300" y="0"/>
                      </a:cubicBezTo>
                      <a:lnTo>
                        <a:pt x="936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6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5" name="Freeform 88">
                  <a:extLst>
                    <a:ext uri="{FF2B5EF4-FFF2-40B4-BE49-F238E27FC236}">
                      <a16:creationId xmlns:a16="http://schemas.microsoft.com/office/drawing/2014/main" id="{BA26EB13-413E-C546-B12A-0EA74BA1CF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6751" y="654556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29925 h 601"/>
                    <a:gd name="T8" fmla="*/ 0 w 1236"/>
                    <a:gd name="T9" fmla="*/ 129925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29925 h 601"/>
                    <a:gd name="T18" fmla="*/ 537235 w 1236"/>
                    <a:gd name="T19" fmla="*/ 129925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3"/>
                        <a:pt x="1235" y="299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6" name="Freeform 89">
                  <a:extLst>
                    <a:ext uri="{FF2B5EF4-FFF2-40B4-BE49-F238E27FC236}">
                      <a16:creationId xmlns:a16="http://schemas.microsoft.com/office/drawing/2014/main" id="{E69E39EE-F41E-EF4C-8C2E-6AB54F37AC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1618" y="6862408"/>
                  <a:ext cx="537670" cy="261154"/>
                </a:xfrm>
                <a:custGeom>
                  <a:avLst/>
                  <a:gdLst>
                    <a:gd name="T0" fmla="*/ 40629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6298 w 1236"/>
                    <a:gd name="T13" fmla="*/ 0 h 601"/>
                    <a:gd name="T14" fmla="*/ 40629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29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4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4"/>
                        <a:pt x="134" y="0"/>
                        <a:pt x="300" y="0"/>
                      </a:cubicBezTo>
                      <a:lnTo>
                        <a:pt x="934" y="0"/>
                      </a:lnTo>
                      <a:cubicBezTo>
                        <a:pt x="1100" y="0"/>
                        <a:pt x="1235" y="134"/>
                        <a:pt x="1235" y="300"/>
                      </a:cubicBezTo>
                      <a:cubicBezTo>
                        <a:pt x="1235" y="466"/>
                        <a:pt x="1100" y="600"/>
                        <a:pt x="934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7" name="Freeform 90">
                  <a:extLst>
                    <a:ext uri="{FF2B5EF4-FFF2-40B4-BE49-F238E27FC236}">
                      <a16:creationId xmlns:a16="http://schemas.microsoft.com/office/drawing/2014/main" id="{C4CCF6F3-4301-284D-8C6B-CD7B76D1F6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70527" y="7123562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0"/>
                    <a:gd name="T2" fmla="*/ 130502 w 1236"/>
                    <a:gd name="T3" fmla="*/ 260719 h 600"/>
                    <a:gd name="T4" fmla="*/ 130502 w 1236"/>
                    <a:gd name="T5" fmla="*/ 260719 h 600"/>
                    <a:gd name="T6" fmla="*/ 0 w 1236"/>
                    <a:gd name="T7" fmla="*/ 130577 h 600"/>
                    <a:gd name="T8" fmla="*/ 0 w 1236"/>
                    <a:gd name="T9" fmla="*/ 130577 h 600"/>
                    <a:gd name="T10" fmla="*/ 130502 w 1236"/>
                    <a:gd name="T11" fmla="*/ 0 h 600"/>
                    <a:gd name="T12" fmla="*/ 407168 w 1236"/>
                    <a:gd name="T13" fmla="*/ 0 h 600"/>
                    <a:gd name="T14" fmla="*/ 407168 w 1236"/>
                    <a:gd name="T15" fmla="*/ 0 h 600"/>
                    <a:gd name="T16" fmla="*/ 537235 w 1236"/>
                    <a:gd name="T17" fmla="*/ 130577 h 600"/>
                    <a:gd name="T18" fmla="*/ 537235 w 1236"/>
                    <a:gd name="T19" fmla="*/ 130577 h 600"/>
                    <a:gd name="T20" fmla="*/ 407168 w 1236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0">
                      <a:moveTo>
                        <a:pt x="936" y="599"/>
                      </a:moveTo>
                      <a:lnTo>
                        <a:pt x="300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4"/>
                        <a:pt x="135" y="0"/>
                        <a:pt x="300" y="0"/>
                      </a:cubicBezTo>
                      <a:lnTo>
                        <a:pt x="936" y="0"/>
                      </a:lnTo>
                      <a:cubicBezTo>
                        <a:pt x="1102" y="0"/>
                        <a:pt x="1235" y="134"/>
                        <a:pt x="1235" y="300"/>
                      </a:cubicBezTo>
                      <a:cubicBezTo>
                        <a:pt x="1235" y="465"/>
                        <a:pt x="1102" y="599"/>
                        <a:pt x="936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67" name="Group 1">
                <a:extLst>
                  <a:ext uri="{FF2B5EF4-FFF2-40B4-BE49-F238E27FC236}">
                    <a16:creationId xmlns:a16="http://schemas.microsoft.com/office/drawing/2014/main" id="{9FDB543B-B4C6-9142-B9B3-22BE4FCD9E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-528478" y="2446954"/>
                <a:ext cx="2447606" cy="2528559"/>
                <a:chOff x="8253235" y="2100188"/>
                <a:chExt cx="2448321" cy="2528969"/>
              </a:xfrm>
            </p:grpSpPr>
            <p:sp>
              <p:nvSpPr>
                <p:cNvPr id="68" name="Freeform 91">
                  <a:extLst>
                    <a:ext uri="{FF2B5EF4-FFF2-40B4-BE49-F238E27FC236}">
                      <a16:creationId xmlns:a16="http://schemas.microsoft.com/office/drawing/2014/main" id="{3DCDCB0C-2B61-7B45-92A3-0081BF2151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3235" y="3674793"/>
                  <a:ext cx="378290" cy="291878"/>
                </a:xfrm>
                <a:custGeom>
                  <a:avLst/>
                  <a:gdLst>
                    <a:gd name="T0" fmla="*/ 145831 w 869"/>
                    <a:gd name="T1" fmla="*/ 291444 h 672"/>
                    <a:gd name="T2" fmla="*/ 232459 w 869"/>
                    <a:gd name="T3" fmla="*/ 291444 h 672"/>
                    <a:gd name="T4" fmla="*/ 232459 w 869"/>
                    <a:gd name="T5" fmla="*/ 291444 h 672"/>
                    <a:gd name="T6" fmla="*/ 377855 w 869"/>
                    <a:gd name="T7" fmla="*/ 145939 h 672"/>
                    <a:gd name="T8" fmla="*/ 377855 w 869"/>
                    <a:gd name="T9" fmla="*/ 145939 h 672"/>
                    <a:gd name="T10" fmla="*/ 232459 w 869"/>
                    <a:gd name="T11" fmla="*/ 0 h 672"/>
                    <a:gd name="T12" fmla="*/ 145831 w 869"/>
                    <a:gd name="T13" fmla="*/ 0 h 672"/>
                    <a:gd name="T14" fmla="*/ 145831 w 869"/>
                    <a:gd name="T15" fmla="*/ 0 h 672"/>
                    <a:gd name="T16" fmla="*/ 0 w 869"/>
                    <a:gd name="T17" fmla="*/ 145939 h 672"/>
                    <a:gd name="T18" fmla="*/ 0 w 869"/>
                    <a:gd name="T19" fmla="*/ 145939 h 672"/>
                    <a:gd name="T20" fmla="*/ 145831 w 869"/>
                    <a:gd name="T21" fmla="*/ 291444 h 67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69" h="672">
                      <a:moveTo>
                        <a:pt x="335" y="671"/>
                      </a:moveTo>
                      <a:lnTo>
                        <a:pt x="534" y="671"/>
                      </a:lnTo>
                      <a:cubicBezTo>
                        <a:pt x="718" y="671"/>
                        <a:pt x="868" y="520"/>
                        <a:pt x="868" y="336"/>
                      </a:cubicBezTo>
                      <a:cubicBezTo>
                        <a:pt x="868" y="151"/>
                        <a:pt x="718" y="0"/>
                        <a:pt x="534" y="0"/>
                      </a:cubicBezTo>
                      <a:lnTo>
                        <a:pt x="335" y="0"/>
                      </a:lnTo>
                      <a:cubicBezTo>
                        <a:pt x="149" y="0"/>
                        <a:pt x="0" y="151"/>
                        <a:pt x="0" y="336"/>
                      </a:cubicBezTo>
                      <a:cubicBezTo>
                        <a:pt x="0" y="520"/>
                        <a:pt x="149" y="671"/>
                        <a:pt x="335" y="671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69" name="Freeform 92">
                  <a:extLst>
                    <a:ext uri="{FF2B5EF4-FFF2-40B4-BE49-F238E27FC236}">
                      <a16:creationId xmlns:a16="http://schemas.microsoft.com/office/drawing/2014/main" id="{6AA6CFDD-1066-A742-9742-27416C3077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0916" y="2292214"/>
                  <a:ext cx="2283178" cy="1945213"/>
                </a:xfrm>
                <a:custGeom>
                  <a:avLst/>
                  <a:gdLst>
                    <a:gd name="T0" fmla="*/ 0 w 5244"/>
                    <a:gd name="T1" fmla="*/ 728639 h 4469"/>
                    <a:gd name="T2" fmla="*/ 714037 w 5244"/>
                    <a:gd name="T3" fmla="*/ 874018 h 4469"/>
                    <a:gd name="T4" fmla="*/ 568182 w 5244"/>
                    <a:gd name="T5" fmla="*/ 1019833 h 4469"/>
                    <a:gd name="T6" fmla="*/ 714037 w 5244"/>
                    <a:gd name="T7" fmla="*/ 1165648 h 4469"/>
                    <a:gd name="T8" fmla="*/ 913445 w 5244"/>
                    <a:gd name="T9" fmla="*/ 1165648 h 4469"/>
                    <a:gd name="T10" fmla="*/ 911268 w 5244"/>
                    <a:gd name="T11" fmla="*/ 1165648 h 4469"/>
                    <a:gd name="T12" fmla="*/ 1007489 w 5244"/>
                    <a:gd name="T13" fmla="*/ 1263583 h 4469"/>
                    <a:gd name="T14" fmla="*/ 911268 w 5244"/>
                    <a:gd name="T15" fmla="*/ 1361954 h 4469"/>
                    <a:gd name="T16" fmla="*/ 656131 w 5244"/>
                    <a:gd name="T17" fmla="*/ 1361954 h 4469"/>
                    <a:gd name="T18" fmla="*/ 510711 w 5244"/>
                    <a:gd name="T19" fmla="*/ 1507769 h 4469"/>
                    <a:gd name="T20" fmla="*/ 656131 w 5244"/>
                    <a:gd name="T21" fmla="*/ 1653148 h 4469"/>
                    <a:gd name="T22" fmla="*/ 960903 w 5244"/>
                    <a:gd name="T23" fmla="*/ 1653148 h 4469"/>
                    <a:gd name="T24" fmla="*/ 815483 w 5244"/>
                    <a:gd name="T25" fmla="*/ 1798963 h 4469"/>
                    <a:gd name="T26" fmla="*/ 1576978 w 5244"/>
                    <a:gd name="T27" fmla="*/ 1944778 h 4469"/>
                    <a:gd name="T28" fmla="*/ 1722397 w 5244"/>
                    <a:gd name="T29" fmla="*/ 1798963 h 4469"/>
                    <a:gd name="T30" fmla="*/ 1576978 w 5244"/>
                    <a:gd name="T31" fmla="*/ 1653148 h 4469"/>
                    <a:gd name="T32" fmla="*/ 2066354 w 5244"/>
                    <a:gd name="T33" fmla="*/ 1653148 h 4469"/>
                    <a:gd name="T34" fmla="*/ 2212210 w 5244"/>
                    <a:gd name="T35" fmla="*/ 1507769 h 4469"/>
                    <a:gd name="T36" fmla="*/ 1624435 w 5244"/>
                    <a:gd name="T37" fmla="*/ 1361954 h 4469"/>
                    <a:gd name="T38" fmla="*/ 1629660 w 5244"/>
                    <a:gd name="T39" fmla="*/ 1361954 h 4469"/>
                    <a:gd name="T40" fmla="*/ 1536051 w 5244"/>
                    <a:gd name="T41" fmla="*/ 1263583 h 4469"/>
                    <a:gd name="T42" fmla="*/ 1629660 w 5244"/>
                    <a:gd name="T43" fmla="*/ 1166083 h 4469"/>
                    <a:gd name="T44" fmla="*/ 1624435 w 5244"/>
                    <a:gd name="T45" fmla="*/ 1165648 h 4469"/>
                    <a:gd name="T46" fmla="*/ 1765936 w 5244"/>
                    <a:gd name="T47" fmla="*/ 1165648 h 4469"/>
                    <a:gd name="T48" fmla="*/ 1911791 w 5244"/>
                    <a:gd name="T49" fmla="*/ 1019833 h 4469"/>
                    <a:gd name="T50" fmla="*/ 2136452 w 5244"/>
                    <a:gd name="T51" fmla="*/ 874018 h 4469"/>
                    <a:gd name="T52" fmla="*/ 2282743 w 5244"/>
                    <a:gd name="T53" fmla="*/ 728639 h 4469"/>
                    <a:gd name="T54" fmla="*/ 2136452 w 5244"/>
                    <a:gd name="T55" fmla="*/ 583259 h 4469"/>
                    <a:gd name="T56" fmla="*/ 1922241 w 5244"/>
                    <a:gd name="T57" fmla="*/ 583259 h 4469"/>
                    <a:gd name="T58" fmla="*/ 2068096 w 5244"/>
                    <a:gd name="T59" fmla="*/ 437444 h 4469"/>
                    <a:gd name="T60" fmla="*/ 1441136 w 5244"/>
                    <a:gd name="T61" fmla="*/ 291194 h 4469"/>
                    <a:gd name="T62" fmla="*/ 1586992 w 5244"/>
                    <a:gd name="T63" fmla="*/ 145815 h 4469"/>
                    <a:gd name="T64" fmla="*/ 1441136 w 5244"/>
                    <a:gd name="T65" fmla="*/ 0 h 4469"/>
                    <a:gd name="T66" fmla="*/ 389237 w 5244"/>
                    <a:gd name="T67" fmla="*/ 0 h 4469"/>
                    <a:gd name="T68" fmla="*/ 243818 w 5244"/>
                    <a:gd name="T69" fmla="*/ 145815 h 4469"/>
                    <a:gd name="T70" fmla="*/ 876437 w 5244"/>
                    <a:gd name="T71" fmla="*/ 291194 h 4469"/>
                    <a:gd name="T72" fmla="*/ 1022293 w 5244"/>
                    <a:gd name="T73" fmla="*/ 437444 h 4469"/>
                    <a:gd name="T74" fmla="*/ 876437 w 5244"/>
                    <a:gd name="T75" fmla="*/ 583259 h 4469"/>
                    <a:gd name="T76" fmla="*/ 145420 w 5244"/>
                    <a:gd name="T77" fmla="*/ 583259 h 446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5244" h="4469">
                      <a:moveTo>
                        <a:pt x="0" y="1674"/>
                      </a:moveTo>
                      <a:lnTo>
                        <a:pt x="0" y="1674"/>
                      </a:lnTo>
                      <a:cubicBezTo>
                        <a:pt x="0" y="1858"/>
                        <a:pt x="150" y="2008"/>
                        <a:pt x="334" y="2008"/>
                      </a:cubicBezTo>
                      <a:lnTo>
                        <a:pt x="1640" y="2008"/>
                      </a:lnTo>
                      <a:cubicBezTo>
                        <a:pt x="1455" y="2008"/>
                        <a:pt x="1305" y="2158"/>
                        <a:pt x="1305" y="2343"/>
                      </a:cubicBezTo>
                      <a:cubicBezTo>
                        <a:pt x="1305" y="2528"/>
                        <a:pt x="1455" y="2678"/>
                        <a:pt x="1640" y="2678"/>
                      </a:cubicBezTo>
                      <a:lnTo>
                        <a:pt x="2098" y="2678"/>
                      </a:lnTo>
                      <a:cubicBezTo>
                        <a:pt x="2097" y="2678"/>
                        <a:pt x="2095" y="2678"/>
                        <a:pt x="2093" y="2678"/>
                      </a:cubicBezTo>
                      <a:cubicBezTo>
                        <a:pt x="2216" y="2681"/>
                        <a:pt x="2314" y="2780"/>
                        <a:pt x="2314" y="2903"/>
                      </a:cubicBezTo>
                      <a:cubicBezTo>
                        <a:pt x="2314" y="3026"/>
                        <a:pt x="2216" y="3127"/>
                        <a:pt x="2093" y="3129"/>
                      </a:cubicBezTo>
                      <a:cubicBezTo>
                        <a:pt x="2095" y="3129"/>
                        <a:pt x="2097" y="3129"/>
                        <a:pt x="2098" y="3129"/>
                      </a:cubicBezTo>
                      <a:lnTo>
                        <a:pt x="1507" y="3129"/>
                      </a:lnTo>
                      <a:cubicBezTo>
                        <a:pt x="1323" y="3129"/>
                        <a:pt x="1173" y="3280"/>
                        <a:pt x="1173" y="3464"/>
                      </a:cubicBezTo>
                      <a:cubicBezTo>
                        <a:pt x="1173" y="3649"/>
                        <a:pt x="1323" y="3798"/>
                        <a:pt x="1507" y="3798"/>
                      </a:cubicBezTo>
                      <a:lnTo>
                        <a:pt x="2207" y="3798"/>
                      </a:lnTo>
                      <a:cubicBezTo>
                        <a:pt x="2023" y="3798"/>
                        <a:pt x="1873" y="3948"/>
                        <a:pt x="1873" y="4133"/>
                      </a:cubicBezTo>
                      <a:cubicBezTo>
                        <a:pt x="1873" y="4318"/>
                        <a:pt x="2023" y="4468"/>
                        <a:pt x="2207" y="4468"/>
                      </a:cubicBezTo>
                      <a:lnTo>
                        <a:pt x="3622" y="4468"/>
                      </a:lnTo>
                      <a:cubicBezTo>
                        <a:pt x="3807" y="4468"/>
                        <a:pt x="3956" y="4318"/>
                        <a:pt x="3956" y="4133"/>
                      </a:cubicBezTo>
                      <a:cubicBezTo>
                        <a:pt x="3956" y="3948"/>
                        <a:pt x="3807" y="3798"/>
                        <a:pt x="3622" y="3798"/>
                      </a:cubicBezTo>
                      <a:lnTo>
                        <a:pt x="4746" y="3798"/>
                      </a:lnTo>
                      <a:cubicBezTo>
                        <a:pt x="4930" y="3798"/>
                        <a:pt x="5081" y="3649"/>
                        <a:pt x="5081" y="3464"/>
                      </a:cubicBezTo>
                      <a:cubicBezTo>
                        <a:pt x="5081" y="3280"/>
                        <a:pt x="4930" y="3129"/>
                        <a:pt x="4746" y="3129"/>
                      </a:cubicBezTo>
                      <a:lnTo>
                        <a:pt x="3731" y="3129"/>
                      </a:lnTo>
                      <a:cubicBezTo>
                        <a:pt x="3735" y="3129"/>
                        <a:pt x="3739" y="3129"/>
                        <a:pt x="3743" y="3129"/>
                      </a:cubicBezTo>
                      <a:cubicBezTo>
                        <a:pt x="3624" y="3122"/>
                        <a:pt x="3528" y="3024"/>
                        <a:pt x="3528" y="2903"/>
                      </a:cubicBezTo>
                      <a:cubicBezTo>
                        <a:pt x="3528" y="2783"/>
                        <a:pt x="3624" y="2684"/>
                        <a:pt x="3743" y="2679"/>
                      </a:cubicBezTo>
                      <a:cubicBezTo>
                        <a:pt x="3739" y="2678"/>
                        <a:pt x="3735" y="2678"/>
                        <a:pt x="3731" y="2678"/>
                      </a:cubicBezTo>
                      <a:lnTo>
                        <a:pt x="4056" y="2678"/>
                      </a:lnTo>
                      <a:cubicBezTo>
                        <a:pt x="4240" y="2678"/>
                        <a:pt x="4391" y="2528"/>
                        <a:pt x="4391" y="2343"/>
                      </a:cubicBezTo>
                      <a:cubicBezTo>
                        <a:pt x="4391" y="2158"/>
                        <a:pt x="4240" y="2008"/>
                        <a:pt x="4056" y="2008"/>
                      </a:cubicBezTo>
                      <a:lnTo>
                        <a:pt x="4907" y="2008"/>
                      </a:lnTo>
                      <a:cubicBezTo>
                        <a:pt x="5093" y="2008"/>
                        <a:pt x="5243" y="1858"/>
                        <a:pt x="5243" y="1674"/>
                      </a:cubicBezTo>
                      <a:cubicBezTo>
                        <a:pt x="5243" y="1490"/>
                        <a:pt x="5093" y="1340"/>
                        <a:pt x="4907" y="1340"/>
                      </a:cubicBezTo>
                      <a:lnTo>
                        <a:pt x="4415" y="1340"/>
                      </a:lnTo>
                      <a:cubicBezTo>
                        <a:pt x="4600" y="1340"/>
                        <a:pt x="4750" y="1189"/>
                        <a:pt x="4750" y="1005"/>
                      </a:cubicBezTo>
                      <a:cubicBezTo>
                        <a:pt x="4750" y="820"/>
                        <a:pt x="4600" y="669"/>
                        <a:pt x="4415" y="669"/>
                      </a:cubicBezTo>
                      <a:lnTo>
                        <a:pt x="3310" y="669"/>
                      </a:lnTo>
                      <a:cubicBezTo>
                        <a:pt x="3495" y="669"/>
                        <a:pt x="3645" y="520"/>
                        <a:pt x="3645" y="335"/>
                      </a:cubicBezTo>
                      <a:cubicBezTo>
                        <a:pt x="3645" y="151"/>
                        <a:pt x="3495" y="0"/>
                        <a:pt x="3310" y="0"/>
                      </a:cubicBezTo>
                      <a:lnTo>
                        <a:pt x="894" y="0"/>
                      </a:lnTo>
                      <a:cubicBezTo>
                        <a:pt x="710" y="0"/>
                        <a:pt x="560" y="151"/>
                        <a:pt x="560" y="335"/>
                      </a:cubicBezTo>
                      <a:cubicBezTo>
                        <a:pt x="560" y="520"/>
                        <a:pt x="710" y="669"/>
                        <a:pt x="894" y="669"/>
                      </a:cubicBezTo>
                      <a:lnTo>
                        <a:pt x="2013" y="669"/>
                      </a:lnTo>
                      <a:cubicBezTo>
                        <a:pt x="2197" y="669"/>
                        <a:pt x="2348" y="820"/>
                        <a:pt x="2348" y="1005"/>
                      </a:cubicBezTo>
                      <a:cubicBezTo>
                        <a:pt x="2348" y="1189"/>
                        <a:pt x="2197" y="1340"/>
                        <a:pt x="2013" y="1340"/>
                      </a:cubicBezTo>
                      <a:lnTo>
                        <a:pt x="334" y="1340"/>
                      </a:lnTo>
                      <a:cubicBezTo>
                        <a:pt x="150" y="1340"/>
                        <a:pt x="0" y="1490"/>
                        <a:pt x="0" y="1674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0" name="Freeform 93">
                  <a:extLst>
                    <a:ext uri="{FF2B5EF4-FFF2-40B4-BE49-F238E27FC236}">
                      <a16:creationId xmlns:a16="http://schemas.microsoft.com/office/drawing/2014/main" id="{DAB0E982-5141-734F-B469-2895A6587E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17505" y="2488079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1" name="Freeform 94">
                  <a:extLst>
                    <a:ext uri="{FF2B5EF4-FFF2-40B4-BE49-F238E27FC236}">
                      <a16:creationId xmlns:a16="http://schemas.microsoft.com/office/drawing/2014/main" id="{35668F7B-CD3F-B542-9DA3-B1282064E7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29614" y="3501971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2" name="Freeform 95">
                  <a:extLst>
                    <a:ext uri="{FF2B5EF4-FFF2-40B4-BE49-F238E27FC236}">
                      <a16:creationId xmlns:a16="http://schemas.microsoft.com/office/drawing/2014/main" id="{632BAE4E-9180-5646-91CF-AF91035821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6320" y="2774196"/>
                  <a:ext cx="74890" cy="74890"/>
                </a:xfrm>
                <a:custGeom>
                  <a:avLst/>
                  <a:gdLst>
                    <a:gd name="T0" fmla="*/ 74457 w 173"/>
                    <a:gd name="T1" fmla="*/ 36796 h 173"/>
                    <a:gd name="T2" fmla="*/ 74457 w 173"/>
                    <a:gd name="T3" fmla="*/ 36796 h 173"/>
                    <a:gd name="T4" fmla="*/ 37661 w 173"/>
                    <a:gd name="T5" fmla="*/ 74457 h 173"/>
                    <a:gd name="T6" fmla="*/ 37661 w 173"/>
                    <a:gd name="T7" fmla="*/ 74457 h 173"/>
                    <a:gd name="T8" fmla="*/ 0 w 173"/>
                    <a:gd name="T9" fmla="*/ 36796 h 173"/>
                    <a:gd name="T10" fmla="*/ 0 w 173"/>
                    <a:gd name="T11" fmla="*/ 36796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7 w 173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3" name="Freeform 96">
                  <a:extLst>
                    <a:ext uri="{FF2B5EF4-FFF2-40B4-BE49-F238E27FC236}">
                      <a16:creationId xmlns:a16="http://schemas.microsoft.com/office/drawing/2014/main" id="{9F7A2A06-7161-884E-8B93-4F583BBB32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1661" y="2192360"/>
                  <a:ext cx="76810" cy="74889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4" y="173"/>
                        <a:pt x="87" y="173"/>
                      </a:cubicBezTo>
                      <a:cubicBezTo>
                        <a:pt x="39" y="173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74" name="Freeform 97">
                  <a:extLst>
                    <a:ext uri="{FF2B5EF4-FFF2-40B4-BE49-F238E27FC236}">
                      <a16:creationId xmlns:a16="http://schemas.microsoft.com/office/drawing/2014/main" id="{DC91F402-EAE5-754D-8B0A-7A54873DCF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1893" y="4162537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5" name="Freeform 98">
                  <a:extLst>
                    <a:ext uri="{FF2B5EF4-FFF2-40B4-BE49-F238E27FC236}">
                      <a16:creationId xmlns:a16="http://schemas.microsoft.com/office/drawing/2014/main" id="{ED910E45-652F-A74E-8620-E6172F4AA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42606" y="3327228"/>
                  <a:ext cx="74889" cy="74890"/>
                </a:xfrm>
                <a:custGeom>
                  <a:avLst/>
                  <a:gdLst>
                    <a:gd name="T0" fmla="*/ 74456 w 173"/>
                    <a:gd name="T1" fmla="*/ 37445 h 174"/>
                    <a:gd name="T2" fmla="*/ 74456 w 173"/>
                    <a:gd name="T3" fmla="*/ 3744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6" name="Freeform 99">
                  <a:extLst>
                    <a:ext uri="{FF2B5EF4-FFF2-40B4-BE49-F238E27FC236}">
                      <a16:creationId xmlns:a16="http://schemas.microsoft.com/office/drawing/2014/main" id="{2B30B4F6-2511-B24D-B9BB-466FF1ACF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6656" y="4262390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7" name="Freeform 100">
                  <a:extLst>
                    <a:ext uri="{FF2B5EF4-FFF2-40B4-BE49-F238E27FC236}">
                      <a16:creationId xmlns:a16="http://schemas.microsoft.com/office/drawing/2014/main" id="{2464F33D-99E3-0745-A779-1D6521A9F9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42615" y="3820732"/>
                  <a:ext cx="74890" cy="74889"/>
                </a:xfrm>
                <a:custGeom>
                  <a:avLst/>
                  <a:gdLst>
                    <a:gd name="T0" fmla="*/ 74460 w 174"/>
                    <a:gd name="T1" fmla="*/ 37228 h 173"/>
                    <a:gd name="T2" fmla="*/ 74460 w 174"/>
                    <a:gd name="T3" fmla="*/ 37228 h 173"/>
                    <a:gd name="T4" fmla="*/ 37015 w 174"/>
                    <a:gd name="T5" fmla="*/ 74456 h 173"/>
                    <a:gd name="T6" fmla="*/ 37015 w 174"/>
                    <a:gd name="T7" fmla="*/ 74456 h 173"/>
                    <a:gd name="T8" fmla="*/ 0 w 174"/>
                    <a:gd name="T9" fmla="*/ 37228 h 173"/>
                    <a:gd name="T10" fmla="*/ 0 w 174"/>
                    <a:gd name="T11" fmla="*/ 37228 h 173"/>
                    <a:gd name="T12" fmla="*/ 37015 w 174"/>
                    <a:gd name="T13" fmla="*/ 0 h 173"/>
                    <a:gd name="T14" fmla="*/ 37015 w 174"/>
                    <a:gd name="T15" fmla="*/ 0 h 173"/>
                    <a:gd name="T16" fmla="*/ 74460 w 174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2"/>
                        <a:pt x="86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5" y="0"/>
                        <a:pt x="173" y="39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8" name="Freeform 101">
                  <a:extLst>
                    <a:ext uri="{FF2B5EF4-FFF2-40B4-BE49-F238E27FC236}">
                      <a16:creationId xmlns:a16="http://schemas.microsoft.com/office/drawing/2014/main" id="{15BFDB45-EBA2-D84D-BFF6-489D05B820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3118" y="2586011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9" name="Freeform 102">
                  <a:extLst>
                    <a:ext uri="{FF2B5EF4-FFF2-40B4-BE49-F238E27FC236}">
                      <a16:creationId xmlns:a16="http://schemas.microsoft.com/office/drawing/2014/main" id="{C5F03B94-FF82-3148-9EC3-0A9C4BEDDB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20298" y="2985423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0" name="Freeform 103">
                  <a:extLst>
                    <a:ext uri="{FF2B5EF4-FFF2-40B4-BE49-F238E27FC236}">
                      <a16:creationId xmlns:a16="http://schemas.microsoft.com/office/drawing/2014/main" id="{6CD5583D-1052-7B4E-9541-614C81FF2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7810" y="33425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1" name="Freeform 104">
                  <a:extLst>
                    <a:ext uri="{FF2B5EF4-FFF2-40B4-BE49-F238E27FC236}">
                      <a16:creationId xmlns:a16="http://schemas.microsoft.com/office/drawing/2014/main" id="{0B635619-2F93-0046-A87A-7F4AF99B93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24882" y="431615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2" name="Freeform 105">
                  <a:extLst>
                    <a:ext uri="{FF2B5EF4-FFF2-40B4-BE49-F238E27FC236}">
                      <a16:creationId xmlns:a16="http://schemas.microsoft.com/office/drawing/2014/main" id="{38CC6C8D-96F8-A84F-B831-AD8C6D490F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3161" y="403772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3" name="Freeform 106">
                  <a:extLst>
                    <a:ext uri="{FF2B5EF4-FFF2-40B4-BE49-F238E27FC236}">
                      <a16:creationId xmlns:a16="http://schemas.microsoft.com/office/drawing/2014/main" id="{1FC5177F-859D-AE44-8F34-6851471102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8513" y="235750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4" name="Freeform 107">
                  <a:extLst>
                    <a:ext uri="{FF2B5EF4-FFF2-40B4-BE49-F238E27FC236}">
                      <a16:creationId xmlns:a16="http://schemas.microsoft.com/office/drawing/2014/main" id="{106921D5-964D-9045-83E1-D64DDC6E77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6098" y="28817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5" name="Freeform 108">
                  <a:extLst>
                    <a:ext uri="{FF2B5EF4-FFF2-40B4-BE49-F238E27FC236}">
                      <a16:creationId xmlns:a16="http://schemas.microsoft.com/office/drawing/2014/main" id="{56E774F0-E81D-4D46-B383-115519E54E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21482" y="371703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6" name="Freeform 109">
                  <a:extLst>
                    <a:ext uri="{FF2B5EF4-FFF2-40B4-BE49-F238E27FC236}">
                      <a16:creationId xmlns:a16="http://schemas.microsoft.com/office/drawing/2014/main" id="{2E582A17-6369-2345-A84B-3E463023F9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85439" y="4293114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7" name="Freeform 110">
                  <a:extLst>
                    <a:ext uri="{FF2B5EF4-FFF2-40B4-BE49-F238E27FC236}">
                      <a16:creationId xmlns:a16="http://schemas.microsoft.com/office/drawing/2014/main" id="{57FC959C-D1A4-D443-A6C9-2CC9038A8D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36550" y="29623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rgbClr val="CC1E4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8" name="Freeform 111">
                  <a:extLst>
                    <a:ext uri="{FF2B5EF4-FFF2-40B4-BE49-F238E27FC236}">
                      <a16:creationId xmlns:a16="http://schemas.microsoft.com/office/drawing/2014/main" id="{F54609B6-C00C-5F40-AFF7-C72B05B080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6384" y="374008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9" name="Freeform 112">
                  <a:extLst>
                    <a:ext uri="{FF2B5EF4-FFF2-40B4-BE49-F238E27FC236}">
                      <a16:creationId xmlns:a16="http://schemas.microsoft.com/office/drawing/2014/main" id="{6534DF04-BF79-664E-8758-F0FDD2B718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5943" y="2831803"/>
                  <a:ext cx="733536" cy="261154"/>
                </a:xfrm>
                <a:custGeom>
                  <a:avLst/>
                  <a:gdLst>
                    <a:gd name="T0" fmla="*/ 602936 w 1685"/>
                    <a:gd name="T1" fmla="*/ 260719 h 601"/>
                    <a:gd name="T2" fmla="*/ 130165 w 1685"/>
                    <a:gd name="T3" fmla="*/ 260719 h 601"/>
                    <a:gd name="T4" fmla="*/ 130165 w 1685"/>
                    <a:gd name="T5" fmla="*/ 260719 h 601"/>
                    <a:gd name="T6" fmla="*/ 0 w 1685"/>
                    <a:gd name="T7" fmla="*/ 130360 h 601"/>
                    <a:gd name="T8" fmla="*/ 0 w 1685"/>
                    <a:gd name="T9" fmla="*/ 130360 h 601"/>
                    <a:gd name="T10" fmla="*/ 130165 w 1685"/>
                    <a:gd name="T11" fmla="*/ 0 h 601"/>
                    <a:gd name="T12" fmla="*/ 602936 w 1685"/>
                    <a:gd name="T13" fmla="*/ 0 h 601"/>
                    <a:gd name="T14" fmla="*/ 602936 w 1685"/>
                    <a:gd name="T15" fmla="*/ 0 h 601"/>
                    <a:gd name="T16" fmla="*/ 733101 w 1685"/>
                    <a:gd name="T17" fmla="*/ 130360 h 601"/>
                    <a:gd name="T18" fmla="*/ 733101 w 1685"/>
                    <a:gd name="T19" fmla="*/ 130360 h 601"/>
                    <a:gd name="T20" fmla="*/ 602936 w 1685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85" h="601">
                      <a:moveTo>
                        <a:pt x="138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300"/>
                      </a:cubicBezTo>
                      <a:cubicBezTo>
                        <a:pt x="0" y="134"/>
                        <a:pt x="134" y="0"/>
                        <a:pt x="299" y="0"/>
                      </a:cubicBezTo>
                      <a:lnTo>
                        <a:pt x="1385" y="0"/>
                      </a:lnTo>
                      <a:cubicBezTo>
                        <a:pt x="1550" y="0"/>
                        <a:pt x="1684" y="134"/>
                        <a:pt x="1684" y="300"/>
                      </a:cubicBezTo>
                      <a:cubicBezTo>
                        <a:pt x="1684" y="465"/>
                        <a:pt x="1550" y="600"/>
                        <a:pt x="1385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0" name="Freeform 113">
                  <a:extLst>
                    <a:ext uri="{FF2B5EF4-FFF2-40B4-BE49-F238E27FC236}">
                      <a16:creationId xmlns:a16="http://schemas.microsoft.com/office/drawing/2014/main" id="{35291A32-83CD-824A-9C35-0E4EF4168B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3235" y="3501971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1"/>
                    <a:gd name="T2" fmla="*/ 130196 w 1420"/>
                    <a:gd name="T3" fmla="*/ 260719 h 601"/>
                    <a:gd name="T4" fmla="*/ 130196 w 1420"/>
                    <a:gd name="T5" fmla="*/ 260719 h 601"/>
                    <a:gd name="T6" fmla="*/ 0 w 1420"/>
                    <a:gd name="T7" fmla="*/ 130794 h 601"/>
                    <a:gd name="T8" fmla="*/ 0 w 1420"/>
                    <a:gd name="T9" fmla="*/ 130794 h 601"/>
                    <a:gd name="T10" fmla="*/ 130196 w 1420"/>
                    <a:gd name="T11" fmla="*/ 0 h 601"/>
                    <a:gd name="T12" fmla="*/ 487690 w 1420"/>
                    <a:gd name="T13" fmla="*/ 0 h 601"/>
                    <a:gd name="T14" fmla="*/ 487690 w 1420"/>
                    <a:gd name="T15" fmla="*/ 0 h 601"/>
                    <a:gd name="T16" fmla="*/ 617886 w 1420"/>
                    <a:gd name="T17" fmla="*/ 130794 h 601"/>
                    <a:gd name="T18" fmla="*/ 617886 w 1420"/>
                    <a:gd name="T19" fmla="*/ 130794 h 601"/>
                    <a:gd name="T20" fmla="*/ 487690 w 1420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1">
                      <a:moveTo>
                        <a:pt x="1120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20" y="0"/>
                      </a:lnTo>
                      <a:cubicBezTo>
                        <a:pt x="1284" y="0"/>
                        <a:pt x="1419" y="135"/>
                        <a:pt x="1419" y="301"/>
                      </a:cubicBezTo>
                      <a:cubicBezTo>
                        <a:pt x="1419" y="466"/>
                        <a:pt x="1284" y="600"/>
                        <a:pt x="1120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1" name="Freeform 114">
                  <a:extLst>
                    <a:ext uri="{FF2B5EF4-FFF2-40B4-BE49-F238E27FC236}">
                      <a16:creationId xmlns:a16="http://schemas.microsoft.com/office/drawing/2014/main" id="{7C352299-2169-AD42-BF18-2C623D1B85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4735" y="2100188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1067 w 1420"/>
                    <a:gd name="T3" fmla="*/ 260719 h 600"/>
                    <a:gd name="T4" fmla="*/ 131067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1067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5"/>
                        <a:pt x="135" y="0"/>
                        <a:pt x="301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5"/>
                        <a:pt x="1419" y="300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2" name="Freeform 115">
                  <a:extLst>
                    <a:ext uri="{FF2B5EF4-FFF2-40B4-BE49-F238E27FC236}">
                      <a16:creationId xmlns:a16="http://schemas.microsoft.com/office/drawing/2014/main" id="{2A5AF867-C91C-A44A-ACD7-7770F5567D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07159" y="4106849"/>
                  <a:ext cx="814186" cy="522308"/>
                </a:xfrm>
                <a:custGeom>
                  <a:avLst/>
                  <a:gdLst>
                    <a:gd name="T0" fmla="*/ 682697 w 1870"/>
                    <a:gd name="T1" fmla="*/ 260937 h 1201"/>
                    <a:gd name="T2" fmla="*/ 487641 w 1870"/>
                    <a:gd name="T3" fmla="*/ 260937 h 1201"/>
                    <a:gd name="T4" fmla="*/ 487641 w 1870"/>
                    <a:gd name="T5" fmla="*/ 260937 h 1201"/>
                    <a:gd name="T6" fmla="*/ 617823 w 1870"/>
                    <a:gd name="T7" fmla="*/ 130903 h 1201"/>
                    <a:gd name="T8" fmla="*/ 617823 w 1870"/>
                    <a:gd name="T9" fmla="*/ 130903 h 1201"/>
                    <a:gd name="T10" fmla="*/ 487641 w 1870"/>
                    <a:gd name="T11" fmla="*/ 0 h 1201"/>
                    <a:gd name="T12" fmla="*/ 130618 w 1870"/>
                    <a:gd name="T13" fmla="*/ 0 h 1201"/>
                    <a:gd name="T14" fmla="*/ 130618 w 1870"/>
                    <a:gd name="T15" fmla="*/ 0 h 1201"/>
                    <a:gd name="T16" fmla="*/ 0 w 1870"/>
                    <a:gd name="T17" fmla="*/ 130903 h 1201"/>
                    <a:gd name="T18" fmla="*/ 0 w 1870"/>
                    <a:gd name="T19" fmla="*/ 130903 h 1201"/>
                    <a:gd name="T20" fmla="*/ 130618 w 1870"/>
                    <a:gd name="T21" fmla="*/ 260937 h 1201"/>
                    <a:gd name="T22" fmla="*/ 326110 w 1870"/>
                    <a:gd name="T23" fmla="*/ 260937 h 1201"/>
                    <a:gd name="T24" fmla="*/ 326110 w 1870"/>
                    <a:gd name="T25" fmla="*/ 260937 h 1201"/>
                    <a:gd name="T26" fmla="*/ 195056 w 1870"/>
                    <a:gd name="T27" fmla="*/ 391405 h 1201"/>
                    <a:gd name="T28" fmla="*/ 195056 w 1870"/>
                    <a:gd name="T29" fmla="*/ 391405 h 1201"/>
                    <a:gd name="T30" fmla="*/ 326110 w 1870"/>
                    <a:gd name="T31" fmla="*/ 521873 h 1201"/>
                    <a:gd name="T32" fmla="*/ 682697 w 1870"/>
                    <a:gd name="T33" fmla="*/ 521873 h 1201"/>
                    <a:gd name="T34" fmla="*/ 682697 w 1870"/>
                    <a:gd name="T35" fmla="*/ 521873 h 1201"/>
                    <a:gd name="T36" fmla="*/ 813751 w 1870"/>
                    <a:gd name="T37" fmla="*/ 391405 h 1201"/>
                    <a:gd name="T38" fmla="*/ 813751 w 1870"/>
                    <a:gd name="T39" fmla="*/ 391405 h 1201"/>
                    <a:gd name="T40" fmla="*/ 682697 w 1870"/>
                    <a:gd name="T41" fmla="*/ 260937 h 120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870" h="1201">
                      <a:moveTo>
                        <a:pt x="1568" y="600"/>
                      </a:moveTo>
                      <a:lnTo>
                        <a:pt x="1120" y="600"/>
                      </a:lnTo>
                      <a:cubicBezTo>
                        <a:pt x="1286" y="600"/>
                        <a:pt x="1419" y="467"/>
                        <a:pt x="1419" y="301"/>
                      </a:cubicBezTo>
                      <a:cubicBezTo>
                        <a:pt x="1419" y="135"/>
                        <a:pt x="1286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0"/>
                        <a:pt x="300" y="600"/>
                      </a:cubicBezTo>
                      <a:lnTo>
                        <a:pt x="749" y="600"/>
                      </a:lnTo>
                      <a:cubicBezTo>
                        <a:pt x="583" y="600"/>
                        <a:pt x="448" y="735"/>
                        <a:pt x="448" y="900"/>
                      </a:cubicBezTo>
                      <a:cubicBezTo>
                        <a:pt x="448" y="1066"/>
                        <a:pt x="583" y="1200"/>
                        <a:pt x="749" y="1200"/>
                      </a:cubicBezTo>
                      <a:lnTo>
                        <a:pt x="1568" y="1200"/>
                      </a:lnTo>
                      <a:cubicBezTo>
                        <a:pt x="1734" y="1200"/>
                        <a:pt x="1869" y="1066"/>
                        <a:pt x="1869" y="900"/>
                      </a:cubicBezTo>
                      <a:cubicBezTo>
                        <a:pt x="1869" y="735"/>
                        <a:pt x="1734" y="600"/>
                        <a:pt x="1568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76D6E563-10BF-7741-AE01-1C01CB0E0D09}"/>
                </a:ext>
              </a:extLst>
            </p:cNvPr>
            <p:cNvGrpSpPr/>
            <p:nvPr/>
          </p:nvGrpSpPr>
          <p:grpSpPr>
            <a:xfrm>
              <a:off x="9682361" y="-393904"/>
              <a:ext cx="3119241" cy="7745642"/>
              <a:chOff x="9619297" y="-518940"/>
              <a:chExt cx="3119241" cy="7745642"/>
            </a:xfrm>
          </p:grpSpPr>
          <p:grpSp>
            <p:nvGrpSpPr>
              <p:cNvPr id="134" name="Group 8">
                <a:extLst>
                  <a:ext uri="{FF2B5EF4-FFF2-40B4-BE49-F238E27FC236}">
                    <a16:creationId xmlns:a16="http://schemas.microsoft.com/office/drawing/2014/main" id="{7036C6CD-183E-1E4C-8E97-68D80E78A8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4046" y="2006886"/>
                <a:ext cx="2924492" cy="2528094"/>
                <a:chOff x="1751269" y="-543996"/>
                <a:chExt cx="2728676" cy="2359988"/>
              </a:xfrm>
            </p:grpSpPr>
            <p:sp>
              <p:nvSpPr>
                <p:cNvPr id="182" name="Freeform 1">
                  <a:extLst>
                    <a:ext uri="{FF2B5EF4-FFF2-40B4-BE49-F238E27FC236}">
                      <a16:creationId xmlns:a16="http://schemas.microsoft.com/office/drawing/2014/main" id="{1CDC8D69-51AC-394C-88B0-5AA212EE88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1269" y="-543996"/>
                  <a:ext cx="2206368" cy="2008582"/>
                </a:xfrm>
                <a:custGeom>
                  <a:avLst/>
                  <a:gdLst>
                    <a:gd name="T0" fmla="*/ 2005235 w 5068"/>
                    <a:gd name="T1" fmla="*/ 802910 h 4613"/>
                    <a:gd name="T2" fmla="*/ 1689169 w 5068"/>
                    <a:gd name="T3" fmla="*/ 802910 h 4613"/>
                    <a:gd name="T4" fmla="*/ 1689169 w 5068"/>
                    <a:gd name="T5" fmla="*/ 802910 h 4613"/>
                    <a:gd name="T6" fmla="*/ 1889867 w 5068"/>
                    <a:gd name="T7" fmla="*/ 602183 h 4613"/>
                    <a:gd name="T8" fmla="*/ 1889867 w 5068"/>
                    <a:gd name="T9" fmla="*/ 602183 h 4613"/>
                    <a:gd name="T10" fmla="*/ 1689169 w 5068"/>
                    <a:gd name="T11" fmla="*/ 401455 h 4613"/>
                    <a:gd name="T12" fmla="*/ 1276890 w 5068"/>
                    <a:gd name="T13" fmla="*/ 401455 h 4613"/>
                    <a:gd name="T14" fmla="*/ 1276890 w 5068"/>
                    <a:gd name="T15" fmla="*/ 401455 h 4613"/>
                    <a:gd name="T16" fmla="*/ 1477587 w 5068"/>
                    <a:gd name="T17" fmla="*/ 200728 h 4613"/>
                    <a:gd name="T18" fmla="*/ 1477587 w 5068"/>
                    <a:gd name="T19" fmla="*/ 200728 h 4613"/>
                    <a:gd name="T20" fmla="*/ 1276890 w 5068"/>
                    <a:gd name="T21" fmla="*/ 0 h 4613"/>
                    <a:gd name="T22" fmla="*/ 613412 w 5068"/>
                    <a:gd name="T23" fmla="*/ 0 h 4613"/>
                    <a:gd name="T24" fmla="*/ 613412 w 5068"/>
                    <a:gd name="T25" fmla="*/ 0 h 4613"/>
                    <a:gd name="T26" fmla="*/ 411844 w 5068"/>
                    <a:gd name="T27" fmla="*/ 200728 h 4613"/>
                    <a:gd name="T28" fmla="*/ 411844 w 5068"/>
                    <a:gd name="T29" fmla="*/ 200728 h 4613"/>
                    <a:gd name="T30" fmla="*/ 613412 w 5068"/>
                    <a:gd name="T31" fmla="*/ 401455 h 4613"/>
                    <a:gd name="T32" fmla="*/ 200698 w 5068"/>
                    <a:gd name="T33" fmla="*/ 401455 h 4613"/>
                    <a:gd name="T34" fmla="*/ 200698 w 5068"/>
                    <a:gd name="T35" fmla="*/ 401455 h 4613"/>
                    <a:gd name="T36" fmla="*/ 0 w 5068"/>
                    <a:gd name="T37" fmla="*/ 602183 h 4613"/>
                    <a:gd name="T38" fmla="*/ 0 w 5068"/>
                    <a:gd name="T39" fmla="*/ 602183 h 4613"/>
                    <a:gd name="T40" fmla="*/ 200698 w 5068"/>
                    <a:gd name="T41" fmla="*/ 802910 h 4613"/>
                    <a:gd name="T42" fmla="*/ 521988 w 5068"/>
                    <a:gd name="T43" fmla="*/ 802910 h 4613"/>
                    <a:gd name="T44" fmla="*/ 521988 w 5068"/>
                    <a:gd name="T45" fmla="*/ 802910 h 4613"/>
                    <a:gd name="T46" fmla="*/ 722686 w 5068"/>
                    <a:gd name="T47" fmla="*/ 1004509 h 4613"/>
                    <a:gd name="T48" fmla="*/ 722686 w 5068"/>
                    <a:gd name="T49" fmla="*/ 1004509 h 4613"/>
                    <a:gd name="T50" fmla="*/ 521988 w 5068"/>
                    <a:gd name="T51" fmla="*/ 1204801 h 4613"/>
                    <a:gd name="T52" fmla="*/ 200698 w 5068"/>
                    <a:gd name="T53" fmla="*/ 1204801 h 4613"/>
                    <a:gd name="T54" fmla="*/ 200698 w 5068"/>
                    <a:gd name="T55" fmla="*/ 1204801 h 4613"/>
                    <a:gd name="T56" fmla="*/ 0 w 5068"/>
                    <a:gd name="T57" fmla="*/ 1405528 h 4613"/>
                    <a:gd name="T58" fmla="*/ 0 w 5068"/>
                    <a:gd name="T59" fmla="*/ 1405528 h 4613"/>
                    <a:gd name="T60" fmla="*/ 200698 w 5068"/>
                    <a:gd name="T61" fmla="*/ 1606691 h 4613"/>
                    <a:gd name="T62" fmla="*/ 827170 w 5068"/>
                    <a:gd name="T63" fmla="*/ 1606691 h 4613"/>
                    <a:gd name="T64" fmla="*/ 827170 w 5068"/>
                    <a:gd name="T65" fmla="*/ 1606691 h 4613"/>
                    <a:gd name="T66" fmla="*/ 626473 w 5068"/>
                    <a:gd name="T67" fmla="*/ 1807419 h 4613"/>
                    <a:gd name="T68" fmla="*/ 626473 w 5068"/>
                    <a:gd name="T69" fmla="*/ 1807419 h 4613"/>
                    <a:gd name="T70" fmla="*/ 827170 w 5068"/>
                    <a:gd name="T71" fmla="*/ 2008147 h 4613"/>
                    <a:gd name="T72" fmla="*/ 1949074 w 5068"/>
                    <a:gd name="T73" fmla="*/ 2008147 h 4613"/>
                    <a:gd name="T74" fmla="*/ 1949074 w 5068"/>
                    <a:gd name="T75" fmla="*/ 2008147 h 4613"/>
                    <a:gd name="T76" fmla="*/ 2149772 w 5068"/>
                    <a:gd name="T77" fmla="*/ 1807419 h 4613"/>
                    <a:gd name="T78" fmla="*/ 2149772 w 5068"/>
                    <a:gd name="T79" fmla="*/ 1807419 h 4613"/>
                    <a:gd name="T80" fmla="*/ 1949074 w 5068"/>
                    <a:gd name="T81" fmla="*/ 1606691 h 4613"/>
                    <a:gd name="T82" fmla="*/ 1646069 w 5068"/>
                    <a:gd name="T83" fmla="*/ 1606691 h 4613"/>
                    <a:gd name="T84" fmla="*/ 1646069 w 5068"/>
                    <a:gd name="T85" fmla="*/ 1606691 h 4613"/>
                    <a:gd name="T86" fmla="*/ 1445371 w 5068"/>
                    <a:gd name="T87" fmla="*/ 1405528 h 4613"/>
                    <a:gd name="T88" fmla="*/ 1445371 w 5068"/>
                    <a:gd name="T89" fmla="*/ 1405528 h 4613"/>
                    <a:gd name="T90" fmla="*/ 1646069 w 5068"/>
                    <a:gd name="T91" fmla="*/ 1204801 h 4613"/>
                    <a:gd name="T92" fmla="*/ 2005235 w 5068"/>
                    <a:gd name="T93" fmla="*/ 1204801 h 4613"/>
                    <a:gd name="T94" fmla="*/ 2005235 w 5068"/>
                    <a:gd name="T95" fmla="*/ 1204801 h 4613"/>
                    <a:gd name="T96" fmla="*/ 2205933 w 5068"/>
                    <a:gd name="T97" fmla="*/ 1004509 h 4613"/>
                    <a:gd name="T98" fmla="*/ 2205933 w 5068"/>
                    <a:gd name="T99" fmla="*/ 1004509 h 4613"/>
                    <a:gd name="T100" fmla="*/ 2005235 w 5068"/>
                    <a:gd name="T101" fmla="*/ 802910 h 461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5068" h="4613">
                      <a:moveTo>
                        <a:pt x="4606" y="1844"/>
                      </a:moveTo>
                      <a:lnTo>
                        <a:pt x="3880" y="1844"/>
                      </a:lnTo>
                      <a:cubicBezTo>
                        <a:pt x="4135" y="1844"/>
                        <a:pt x="4341" y="1638"/>
                        <a:pt x="4341" y="1383"/>
                      </a:cubicBezTo>
                      <a:cubicBezTo>
                        <a:pt x="4341" y="1128"/>
                        <a:pt x="4135" y="922"/>
                        <a:pt x="3880" y="922"/>
                      </a:cubicBezTo>
                      <a:lnTo>
                        <a:pt x="2933" y="922"/>
                      </a:lnTo>
                      <a:cubicBezTo>
                        <a:pt x="3188" y="922"/>
                        <a:pt x="3394" y="716"/>
                        <a:pt x="3394" y="461"/>
                      </a:cubicBezTo>
                      <a:cubicBezTo>
                        <a:pt x="3394" y="206"/>
                        <a:pt x="3188" y="0"/>
                        <a:pt x="2933" y="0"/>
                      </a:cubicBezTo>
                      <a:lnTo>
                        <a:pt x="1409" y="0"/>
                      </a:lnTo>
                      <a:cubicBezTo>
                        <a:pt x="1154" y="0"/>
                        <a:pt x="946" y="206"/>
                        <a:pt x="946" y="461"/>
                      </a:cubicBezTo>
                      <a:cubicBezTo>
                        <a:pt x="946" y="716"/>
                        <a:pt x="1154" y="922"/>
                        <a:pt x="1409" y="922"/>
                      </a:cubicBezTo>
                      <a:lnTo>
                        <a:pt x="461" y="922"/>
                      </a:lnTo>
                      <a:cubicBezTo>
                        <a:pt x="206" y="922"/>
                        <a:pt x="0" y="1128"/>
                        <a:pt x="0" y="1383"/>
                      </a:cubicBezTo>
                      <a:cubicBezTo>
                        <a:pt x="0" y="1638"/>
                        <a:pt x="206" y="1844"/>
                        <a:pt x="461" y="1844"/>
                      </a:cubicBezTo>
                      <a:lnTo>
                        <a:pt x="1199" y="1844"/>
                      </a:lnTo>
                      <a:cubicBezTo>
                        <a:pt x="1454" y="1844"/>
                        <a:pt x="1660" y="2052"/>
                        <a:pt x="1660" y="2307"/>
                      </a:cubicBezTo>
                      <a:cubicBezTo>
                        <a:pt x="1660" y="2560"/>
                        <a:pt x="1454" y="2767"/>
                        <a:pt x="1199" y="2767"/>
                      </a:cubicBezTo>
                      <a:lnTo>
                        <a:pt x="461" y="2767"/>
                      </a:lnTo>
                      <a:cubicBezTo>
                        <a:pt x="206" y="2767"/>
                        <a:pt x="0" y="2974"/>
                        <a:pt x="0" y="3228"/>
                      </a:cubicBezTo>
                      <a:cubicBezTo>
                        <a:pt x="0" y="3483"/>
                        <a:pt x="206" y="3690"/>
                        <a:pt x="461" y="3690"/>
                      </a:cubicBezTo>
                      <a:lnTo>
                        <a:pt x="1900" y="3690"/>
                      </a:lnTo>
                      <a:cubicBezTo>
                        <a:pt x="1645" y="3690"/>
                        <a:pt x="1439" y="3896"/>
                        <a:pt x="1439" y="4151"/>
                      </a:cubicBezTo>
                      <a:cubicBezTo>
                        <a:pt x="1439" y="4406"/>
                        <a:pt x="1645" y="4612"/>
                        <a:pt x="1900" y="4612"/>
                      </a:cubicBezTo>
                      <a:lnTo>
                        <a:pt x="4477" y="4612"/>
                      </a:lnTo>
                      <a:cubicBezTo>
                        <a:pt x="4732" y="4612"/>
                        <a:pt x="4938" y="4406"/>
                        <a:pt x="4938" y="4151"/>
                      </a:cubicBezTo>
                      <a:cubicBezTo>
                        <a:pt x="4938" y="3896"/>
                        <a:pt x="4732" y="3690"/>
                        <a:pt x="4477" y="3690"/>
                      </a:cubicBezTo>
                      <a:lnTo>
                        <a:pt x="3781" y="3690"/>
                      </a:lnTo>
                      <a:cubicBezTo>
                        <a:pt x="3528" y="3690"/>
                        <a:pt x="3320" y="3483"/>
                        <a:pt x="3320" y="3228"/>
                      </a:cubicBezTo>
                      <a:cubicBezTo>
                        <a:pt x="3320" y="2974"/>
                        <a:pt x="3528" y="2767"/>
                        <a:pt x="3781" y="2767"/>
                      </a:cubicBezTo>
                      <a:lnTo>
                        <a:pt x="4606" y="2767"/>
                      </a:lnTo>
                      <a:cubicBezTo>
                        <a:pt x="4861" y="2767"/>
                        <a:pt x="5067" y="2560"/>
                        <a:pt x="5067" y="2307"/>
                      </a:cubicBezTo>
                      <a:cubicBezTo>
                        <a:pt x="5067" y="2052"/>
                        <a:pt x="4861" y="1844"/>
                        <a:pt x="4606" y="1844"/>
                      </a:cubicBezTo>
                    </a:path>
                  </a:pathLst>
                </a:custGeom>
                <a:solidFill>
                  <a:srgbClr val="E22D2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3" name="Freeform 2">
                  <a:extLst>
                    <a:ext uri="{FF2B5EF4-FFF2-40B4-BE49-F238E27FC236}">
                      <a16:creationId xmlns:a16="http://schemas.microsoft.com/office/drawing/2014/main" id="{D054D1ED-0E51-E047-89C7-E64990EB02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1063254"/>
                  <a:ext cx="422455" cy="401332"/>
                </a:xfrm>
                <a:custGeom>
                  <a:avLst/>
                  <a:gdLst>
                    <a:gd name="T0" fmla="*/ 221658 w 972"/>
                    <a:gd name="T1" fmla="*/ 0 h 923"/>
                    <a:gd name="T2" fmla="*/ 200362 w 972"/>
                    <a:gd name="T3" fmla="*/ 0 h 923"/>
                    <a:gd name="T4" fmla="*/ 200362 w 972"/>
                    <a:gd name="T5" fmla="*/ 0 h 923"/>
                    <a:gd name="T6" fmla="*/ 0 w 972"/>
                    <a:gd name="T7" fmla="*/ 200449 h 923"/>
                    <a:gd name="T8" fmla="*/ 0 w 972"/>
                    <a:gd name="T9" fmla="*/ 200449 h 923"/>
                    <a:gd name="T10" fmla="*/ 200362 w 972"/>
                    <a:gd name="T11" fmla="*/ 400897 h 923"/>
                    <a:gd name="T12" fmla="*/ 221658 w 972"/>
                    <a:gd name="T13" fmla="*/ 400897 h 923"/>
                    <a:gd name="T14" fmla="*/ 221658 w 972"/>
                    <a:gd name="T15" fmla="*/ 400897 h 923"/>
                    <a:gd name="T16" fmla="*/ 422020 w 972"/>
                    <a:gd name="T17" fmla="*/ 200449 h 923"/>
                    <a:gd name="T18" fmla="*/ 422020 w 972"/>
                    <a:gd name="T19" fmla="*/ 200449 h 923"/>
                    <a:gd name="T20" fmla="*/ 221658 w 972"/>
                    <a:gd name="T21" fmla="*/ 0 h 92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72" h="923">
                      <a:moveTo>
                        <a:pt x="510" y="0"/>
                      </a:moveTo>
                      <a:lnTo>
                        <a:pt x="461" y="0"/>
                      </a:lnTo>
                      <a:cubicBezTo>
                        <a:pt x="206" y="0"/>
                        <a:pt x="0" y="206"/>
                        <a:pt x="0" y="461"/>
                      </a:cubicBezTo>
                      <a:cubicBezTo>
                        <a:pt x="0" y="716"/>
                        <a:pt x="206" y="922"/>
                        <a:pt x="461" y="922"/>
                      </a:cubicBezTo>
                      <a:lnTo>
                        <a:pt x="510" y="922"/>
                      </a:lnTo>
                      <a:cubicBezTo>
                        <a:pt x="765" y="922"/>
                        <a:pt x="971" y="716"/>
                        <a:pt x="971" y="461"/>
                      </a:cubicBezTo>
                      <a:cubicBezTo>
                        <a:pt x="971" y="206"/>
                        <a:pt x="765" y="0"/>
                        <a:pt x="510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4" name="Freeform 3">
                  <a:extLst>
                    <a:ext uri="{FF2B5EF4-FFF2-40B4-BE49-F238E27FC236}">
                      <a16:creationId xmlns:a16="http://schemas.microsoft.com/office/drawing/2014/main" id="{7C43FB36-7BEB-9440-BAEC-525D963F91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9055" y="-298204"/>
                  <a:ext cx="74889" cy="74890"/>
                </a:xfrm>
                <a:custGeom>
                  <a:avLst/>
                  <a:gdLst>
                    <a:gd name="T0" fmla="*/ 74459 w 174"/>
                    <a:gd name="T1" fmla="*/ 37015 h 174"/>
                    <a:gd name="T2" fmla="*/ 74459 w 174"/>
                    <a:gd name="T3" fmla="*/ 37015 h 174"/>
                    <a:gd name="T4" fmla="*/ 37445 w 174"/>
                    <a:gd name="T5" fmla="*/ 74460 h 174"/>
                    <a:gd name="T6" fmla="*/ 37445 w 174"/>
                    <a:gd name="T7" fmla="*/ 74460 h 174"/>
                    <a:gd name="T8" fmla="*/ 0 w 174"/>
                    <a:gd name="T9" fmla="*/ 37015 h 174"/>
                    <a:gd name="T10" fmla="*/ 0 w 174"/>
                    <a:gd name="T11" fmla="*/ 3701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5" name="Freeform 4">
                  <a:extLst>
                    <a:ext uri="{FF2B5EF4-FFF2-40B4-BE49-F238E27FC236}">
                      <a16:creationId xmlns:a16="http://schemas.microsoft.com/office/drawing/2014/main" id="{91EB168B-1D36-424B-A2C1-CF6C39E6BE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1069" y="656160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228 w 173"/>
                    <a:gd name="T5" fmla="*/ 74459 h 174"/>
                    <a:gd name="T6" fmla="*/ 37228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228 w 173"/>
                    <a:gd name="T13" fmla="*/ 0 h 174"/>
                    <a:gd name="T14" fmla="*/ 37228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3" y="173"/>
                        <a:pt x="86" y="173"/>
                      </a:cubicBezTo>
                      <a:cubicBezTo>
                        <a:pt x="38" y="173"/>
                        <a:pt x="0" y="134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6" name="Freeform 5">
                  <a:extLst>
                    <a:ext uri="{FF2B5EF4-FFF2-40B4-BE49-F238E27FC236}">
                      <a16:creationId xmlns:a16="http://schemas.microsoft.com/office/drawing/2014/main" id="{9BB17344-0BE8-D84A-9B62-D3A715DF44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517902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7661 w 173"/>
                    <a:gd name="T5" fmla="*/ 74456 h 173"/>
                    <a:gd name="T6" fmla="*/ 37661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2"/>
                        <a:pt x="87" y="172"/>
                      </a:cubicBezTo>
                      <a:cubicBezTo>
                        <a:pt x="38" y="172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7" name="Freeform 6">
                  <a:extLst>
                    <a:ext uri="{FF2B5EF4-FFF2-40B4-BE49-F238E27FC236}">
                      <a16:creationId xmlns:a16="http://schemas.microsoft.com/office/drawing/2014/main" id="{E3DCD080-D0FE-4642-A77C-678FFF79D7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802" y="592791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3043 w 106"/>
                    <a:gd name="T5" fmla="*/ 45655 h 107"/>
                    <a:gd name="T6" fmla="*/ 23043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3043 w 106"/>
                    <a:gd name="T13" fmla="*/ 0 h 107"/>
                    <a:gd name="T14" fmla="*/ 23043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3"/>
                        <a:pt x="81" y="106"/>
                        <a:pt x="53" y="106"/>
                      </a:cubicBezTo>
                      <a:cubicBezTo>
                        <a:pt x="24" y="106"/>
                        <a:pt x="0" y="83"/>
                        <a:pt x="0" y="54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4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8" name="Freeform 7">
                  <a:extLst>
                    <a:ext uri="{FF2B5EF4-FFF2-40B4-BE49-F238E27FC236}">
                      <a16:creationId xmlns:a16="http://schemas.microsoft.com/office/drawing/2014/main" id="{AB9B4E19-C8DC-F14F-B5C8-8C9A9C7D35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-48638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9" name="Freeform 8">
                  <a:extLst>
                    <a:ext uri="{FF2B5EF4-FFF2-40B4-BE49-F238E27FC236}">
                      <a16:creationId xmlns:a16="http://schemas.microsoft.com/office/drawing/2014/main" id="{BA411A0C-464A-FF46-B176-5C92F96DEA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786737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0" name="Freeform 9">
                  <a:extLst>
                    <a:ext uri="{FF2B5EF4-FFF2-40B4-BE49-F238E27FC236}">
                      <a16:creationId xmlns:a16="http://schemas.microsoft.com/office/drawing/2014/main" id="{14F607B2-3513-A842-8EB4-7BE409F3C7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836" y="-1208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1" name="Freeform 10">
                  <a:extLst>
                    <a:ext uri="{FF2B5EF4-FFF2-40B4-BE49-F238E27FC236}">
                      <a16:creationId xmlns:a16="http://schemas.microsoft.com/office/drawing/2014/main" id="{D0EA4B40-2EFE-024B-8C81-45A873EB0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0764" y="400766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2" name="Freeform 11">
                  <a:extLst>
                    <a:ext uri="{FF2B5EF4-FFF2-40B4-BE49-F238E27FC236}">
                      <a16:creationId xmlns:a16="http://schemas.microsoft.com/office/drawing/2014/main" id="{C6ABB26A-E595-B646-BDEB-1FE3FFAFC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8813" y="571669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397 w 107"/>
                    <a:gd name="T5" fmla="*/ 45655 h 107"/>
                    <a:gd name="T6" fmla="*/ 22397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397 w 107"/>
                    <a:gd name="T13" fmla="*/ 0 h 107"/>
                    <a:gd name="T14" fmla="*/ 22397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3" name="Freeform 12">
                  <a:extLst>
                    <a:ext uri="{FF2B5EF4-FFF2-40B4-BE49-F238E27FC236}">
                      <a16:creationId xmlns:a16="http://schemas.microsoft.com/office/drawing/2014/main" id="{92C760D5-8494-9E42-9312-219FA7E023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1281"/>
                  <a:ext cx="46086" cy="46086"/>
                </a:xfrm>
                <a:custGeom>
                  <a:avLst/>
                  <a:gdLst>
                    <a:gd name="T0" fmla="*/ 45655 w 107"/>
                    <a:gd name="T1" fmla="*/ 23043 h 106"/>
                    <a:gd name="T2" fmla="*/ 45655 w 107"/>
                    <a:gd name="T3" fmla="*/ 23043 h 106"/>
                    <a:gd name="T4" fmla="*/ 22828 w 107"/>
                    <a:gd name="T5" fmla="*/ 45651 h 106"/>
                    <a:gd name="T6" fmla="*/ 22828 w 107"/>
                    <a:gd name="T7" fmla="*/ 45651 h 106"/>
                    <a:gd name="T8" fmla="*/ 0 w 107"/>
                    <a:gd name="T9" fmla="*/ 23043 h 106"/>
                    <a:gd name="T10" fmla="*/ 0 w 107"/>
                    <a:gd name="T11" fmla="*/ 23043 h 106"/>
                    <a:gd name="T12" fmla="*/ 22828 w 107"/>
                    <a:gd name="T13" fmla="*/ 0 h 106"/>
                    <a:gd name="T14" fmla="*/ 22828 w 107"/>
                    <a:gd name="T15" fmla="*/ 0 h 106"/>
                    <a:gd name="T16" fmla="*/ 45655 w 107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6">
                      <a:moveTo>
                        <a:pt x="106" y="53"/>
                      </a:moveTo>
                      <a:lnTo>
                        <a:pt x="106" y="53"/>
                      </a:lnTo>
                      <a:cubicBezTo>
                        <a:pt x="106" y="81"/>
                        <a:pt x="82" y="105"/>
                        <a:pt x="53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4" name="Freeform 13">
                  <a:extLst>
                    <a:ext uri="{FF2B5EF4-FFF2-40B4-BE49-F238E27FC236}">
                      <a16:creationId xmlns:a16="http://schemas.microsoft.com/office/drawing/2014/main" id="{9419C5F0-8666-1E4E-98DC-3552B47B6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932" y="1124701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5" name="Freeform 14">
                  <a:extLst>
                    <a:ext uri="{FF2B5EF4-FFF2-40B4-BE49-F238E27FC236}">
                      <a16:creationId xmlns:a16="http://schemas.microsoft.com/office/drawing/2014/main" id="{9DA9FA71-2F41-0C48-8AA4-F30EAB68AA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5630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828 w 107"/>
                    <a:gd name="T5" fmla="*/ 45647 h 105"/>
                    <a:gd name="T6" fmla="*/ 22828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828 w 107"/>
                    <a:gd name="T13" fmla="*/ 0 h 105"/>
                    <a:gd name="T14" fmla="*/ 22828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3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6" name="Freeform 15">
                  <a:extLst>
                    <a:ext uri="{FF2B5EF4-FFF2-40B4-BE49-F238E27FC236}">
                      <a16:creationId xmlns:a16="http://schemas.microsoft.com/office/drawing/2014/main" id="{D51BC9D5-8B74-6B45-A952-65FAAB1970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2569" y="1658531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2" y="0"/>
                        <a:pt x="106" y="22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7" name="Freeform 16">
                  <a:extLst>
                    <a:ext uri="{FF2B5EF4-FFF2-40B4-BE49-F238E27FC236}">
                      <a16:creationId xmlns:a16="http://schemas.microsoft.com/office/drawing/2014/main" id="{6159798F-479E-C048-BF3E-37F7B485B2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3136" y="128600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8" name="Freeform 17">
                  <a:extLst>
                    <a:ext uri="{FF2B5EF4-FFF2-40B4-BE49-F238E27FC236}">
                      <a16:creationId xmlns:a16="http://schemas.microsoft.com/office/drawing/2014/main" id="{9DC7020B-6BCC-AF46-906E-6623DA7569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2317" y="1537554"/>
                  <a:ext cx="74890" cy="76810"/>
                </a:xfrm>
                <a:custGeom>
                  <a:avLst/>
                  <a:gdLst>
                    <a:gd name="T0" fmla="*/ 74460 w 174"/>
                    <a:gd name="T1" fmla="*/ 38186 h 175"/>
                    <a:gd name="T2" fmla="*/ 74460 w 174"/>
                    <a:gd name="T3" fmla="*/ 38186 h 175"/>
                    <a:gd name="T4" fmla="*/ 37015 w 174"/>
                    <a:gd name="T5" fmla="*/ 76371 h 175"/>
                    <a:gd name="T6" fmla="*/ 3701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015 w 174"/>
                    <a:gd name="T13" fmla="*/ 0 h 175"/>
                    <a:gd name="T14" fmla="*/ 37015 w 174"/>
                    <a:gd name="T15" fmla="*/ 0 h 175"/>
                    <a:gd name="T16" fmla="*/ 74460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6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9" name="Freeform 18">
                  <a:extLst>
                    <a:ext uri="{FF2B5EF4-FFF2-40B4-BE49-F238E27FC236}">
                      <a16:creationId xmlns:a16="http://schemas.microsoft.com/office/drawing/2014/main" id="{23B31108-CABB-044C-8687-B79404E1A8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474" y="1293683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014 w 174"/>
                    <a:gd name="T5" fmla="*/ 74459 h 174"/>
                    <a:gd name="T6" fmla="*/ 37014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4 w 174"/>
                    <a:gd name="T13" fmla="*/ 0 h 174"/>
                    <a:gd name="T14" fmla="*/ 37014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0" name="Freeform 19">
                  <a:extLst>
                    <a:ext uri="{FF2B5EF4-FFF2-40B4-BE49-F238E27FC236}">
                      <a16:creationId xmlns:a16="http://schemas.microsoft.com/office/drawing/2014/main" id="{30CD0626-F824-E54C-A041-112D6C6266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408" y="47441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9" y="172"/>
                        <a:pt x="0" y="133"/>
                        <a:pt x="0" y="87"/>
                      </a:cubicBezTo>
                      <a:cubicBezTo>
                        <a:pt x="0" y="38"/>
                        <a:pt x="39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1" name="Freeform 20">
                  <a:extLst>
                    <a:ext uri="{FF2B5EF4-FFF2-40B4-BE49-F238E27FC236}">
                      <a16:creationId xmlns:a16="http://schemas.microsoft.com/office/drawing/2014/main" id="{F5594CFA-CF89-884F-996E-FE67F4FA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9675" y="1199591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8" y="173"/>
                        <a:pt x="0" y="135"/>
                        <a:pt x="0" y="87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2" name="Freeform 21">
                  <a:extLst>
                    <a:ext uri="{FF2B5EF4-FFF2-40B4-BE49-F238E27FC236}">
                      <a16:creationId xmlns:a16="http://schemas.microsoft.com/office/drawing/2014/main" id="{DD4AD212-F43B-9146-B530-343281C0C3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463" y="-63934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3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3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3" name="Freeform 22">
                  <a:extLst>
                    <a:ext uri="{FF2B5EF4-FFF2-40B4-BE49-F238E27FC236}">
                      <a16:creationId xmlns:a16="http://schemas.microsoft.com/office/drawing/2014/main" id="{2F817EEF-051C-E546-A9BE-8C3B4C0D12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3252" y="11465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661 w 173"/>
                    <a:gd name="T5" fmla="*/ 76371 h 175"/>
                    <a:gd name="T6" fmla="*/ 37661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661 w 173"/>
                    <a:gd name="T13" fmla="*/ 0 h 175"/>
                    <a:gd name="T14" fmla="*/ 37661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4" name="Freeform 23">
                  <a:extLst>
                    <a:ext uri="{FF2B5EF4-FFF2-40B4-BE49-F238E27FC236}">
                      <a16:creationId xmlns:a16="http://schemas.microsoft.com/office/drawing/2014/main" id="{B52F7673-39DD-D243-B4FA-87462D9177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2621" y="-526714"/>
                  <a:ext cx="1359537" cy="551111"/>
                </a:xfrm>
                <a:custGeom>
                  <a:avLst/>
                  <a:gdLst>
                    <a:gd name="T0" fmla="*/ 1221581 w 3124"/>
                    <a:gd name="T1" fmla="*/ 0 h 1265"/>
                    <a:gd name="T2" fmla="*/ 493507 w 3124"/>
                    <a:gd name="T3" fmla="*/ 0 h 1265"/>
                    <a:gd name="T4" fmla="*/ 493507 w 3124"/>
                    <a:gd name="T5" fmla="*/ 0 h 1265"/>
                    <a:gd name="T6" fmla="*/ 355551 w 3124"/>
                    <a:gd name="T7" fmla="*/ 137669 h 1265"/>
                    <a:gd name="T8" fmla="*/ 355551 w 3124"/>
                    <a:gd name="T9" fmla="*/ 137669 h 1265"/>
                    <a:gd name="T10" fmla="*/ 493507 w 3124"/>
                    <a:gd name="T11" fmla="*/ 274902 h 1265"/>
                    <a:gd name="T12" fmla="*/ 137520 w 3124"/>
                    <a:gd name="T13" fmla="*/ 274902 h 1265"/>
                    <a:gd name="T14" fmla="*/ 137520 w 3124"/>
                    <a:gd name="T15" fmla="*/ 274902 h 1265"/>
                    <a:gd name="T16" fmla="*/ 0 w 3124"/>
                    <a:gd name="T17" fmla="*/ 412571 h 1265"/>
                    <a:gd name="T18" fmla="*/ 0 w 3124"/>
                    <a:gd name="T19" fmla="*/ 412571 h 1265"/>
                    <a:gd name="T20" fmla="*/ 137520 w 3124"/>
                    <a:gd name="T21" fmla="*/ 550675 h 1265"/>
                    <a:gd name="T22" fmla="*/ 866030 w 3124"/>
                    <a:gd name="T23" fmla="*/ 550675 h 1265"/>
                    <a:gd name="T24" fmla="*/ 866030 w 3124"/>
                    <a:gd name="T25" fmla="*/ 550675 h 1265"/>
                    <a:gd name="T26" fmla="*/ 1003551 w 3124"/>
                    <a:gd name="T27" fmla="*/ 412571 h 1265"/>
                    <a:gd name="T28" fmla="*/ 1003551 w 3124"/>
                    <a:gd name="T29" fmla="*/ 412571 h 1265"/>
                    <a:gd name="T30" fmla="*/ 866030 w 3124"/>
                    <a:gd name="T31" fmla="*/ 274902 h 1265"/>
                    <a:gd name="T32" fmla="*/ 1221581 w 3124"/>
                    <a:gd name="T33" fmla="*/ 274902 h 1265"/>
                    <a:gd name="T34" fmla="*/ 1221581 w 3124"/>
                    <a:gd name="T35" fmla="*/ 274902 h 1265"/>
                    <a:gd name="T36" fmla="*/ 1359102 w 3124"/>
                    <a:gd name="T37" fmla="*/ 137669 h 1265"/>
                    <a:gd name="T38" fmla="*/ 1359102 w 3124"/>
                    <a:gd name="T39" fmla="*/ 137669 h 1265"/>
                    <a:gd name="T40" fmla="*/ 1221581 w 3124"/>
                    <a:gd name="T41" fmla="*/ 0 h 126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3124" h="1265">
                      <a:moveTo>
                        <a:pt x="2807" y="0"/>
                      </a:moveTo>
                      <a:lnTo>
                        <a:pt x="1134" y="0"/>
                      </a:lnTo>
                      <a:cubicBezTo>
                        <a:pt x="959" y="0"/>
                        <a:pt x="817" y="141"/>
                        <a:pt x="817" y="316"/>
                      </a:cubicBezTo>
                      <a:cubicBezTo>
                        <a:pt x="817" y="490"/>
                        <a:pt x="959" y="631"/>
                        <a:pt x="1134" y="631"/>
                      </a:cubicBezTo>
                      <a:lnTo>
                        <a:pt x="316" y="631"/>
                      </a:lnTo>
                      <a:cubicBezTo>
                        <a:pt x="142" y="631"/>
                        <a:pt x="0" y="772"/>
                        <a:pt x="0" y="947"/>
                      </a:cubicBezTo>
                      <a:cubicBezTo>
                        <a:pt x="0" y="1122"/>
                        <a:pt x="142" y="1264"/>
                        <a:pt x="316" y="1264"/>
                      </a:cubicBezTo>
                      <a:lnTo>
                        <a:pt x="1990" y="1264"/>
                      </a:lnTo>
                      <a:cubicBezTo>
                        <a:pt x="2164" y="1264"/>
                        <a:pt x="2306" y="1122"/>
                        <a:pt x="2306" y="947"/>
                      </a:cubicBezTo>
                      <a:cubicBezTo>
                        <a:pt x="2306" y="772"/>
                        <a:pt x="2164" y="631"/>
                        <a:pt x="1990" y="631"/>
                      </a:cubicBezTo>
                      <a:lnTo>
                        <a:pt x="2807" y="631"/>
                      </a:lnTo>
                      <a:cubicBezTo>
                        <a:pt x="2981" y="631"/>
                        <a:pt x="3123" y="490"/>
                        <a:pt x="3123" y="316"/>
                      </a:cubicBezTo>
                      <a:cubicBezTo>
                        <a:pt x="3123" y="141"/>
                        <a:pt x="2981" y="0"/>
                        <a:pt x="2807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205" name="Freeform 24">
                  <a:extLst>
                    <a:ext uri="{FF2B5EF4-FFF2-40B4-BE49-F238E27FC236}">
                      <a16:creationId xmlns:a16="http://schemas.microsoft.com/office/drawing/2014/main" id="{8D27B996-4AE3-DE46-A0EE-B118D41DA3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2749" y="1264880"/>
                  <a:ext cx="1282727" cy="551112"/>
                </a:xfrm>
                <a:custGeom>
                  <a:avLst/>
                  <a:gdLst>
                    <a:gd name="T0" fmla="*/ 1144219 w 2945"/>
                    <a:gd name="T1" fmla="*/ 275556 h 1266"/>
                    <a:gd name="T2" fmla="*/ 867202 w 2945"/>
                    <a:gd name="T3" fmla="*/ 275556 h 1266"/>
                    <a:gd name="T4" fmla="*/ 867202 w 2945"/>
                    <a:gd name="T5" fmla="*/ 275556 h 1266"/>
                    <a:gd name="T6" fmla="*/ 1004839 w 2945"/>
                    <a:gd name="T7" fmla="*/ 137560 h 1266"/>
                    <a:gd name="T8" fmla="*/ 1004839 w 2945"/>
                    <a:gd name="T9" fmla="*/ 137560 h 1266"/>
                    <a:gd name="T10" fmla="*/ 1004839 w 2945"/>
                    <a:gd name="T11" fmla="*/ 137560 h 1266"/>
                    <a:gd name="T12" fmla="*/ 867202 w 2945"/>
                    <a:gd name="T13" fmla="*/ 0 h 1266"/>
                    <a:gd name="T14" fmla="*/ 137637 w 2945"/>
                    <a:gd name="T15" fmla="*/ 0 h 1266"/>
                    <a:gd name="T16" fmla="*/ 137637 w 2945"/>
                    <a:gd name="T17" fmla="*/ 0 h 1266"/>
                    <a:gd name="T18" fmla="*/ 0 w 2945"/>
                    <a:gd name="T19" fmla="*/ 137560 h 1266"/>
                    <a:gd name="T20" fmla="*/ 0 w 2945"/>
                    <a:gd name="T21" fmla="*/ 137560 h 1266"/>
                    <a:gd name="T22" fmla="*/ 0 w 2945"/>
                    <a:gd name="T23" fmla="*/ 137560 h 1266"/>
                    <a:gd name="T24" fmla="*/ 137637 w 2945"/>
                    <a:gd name="T25" fmla="*/ 275556 h 1266"/>
                    <a:gd name="T26" fmla="*/ 415090 w 2945"/>
                    <a:gd name="T27" fmla="*/ 275556 h 1266"/>
                    <a:gd name="T28" fmla="*/ 415090 w 2945"/>
                    <a:gd name="T29" fmla="*/ 275556 h 1266"/>
                    <a:gd name="T30" fmla="*/ 277452 w 2945"/>
                    <a:gd name="T31" fmla="*/ 412681 h 1266"/>
                    <a:gd name="T32" fmla="*/ 277452 w 2945"/>
                    <a:gd name="T33" fmla="*/ 412681 h 1266"/>
                    <a:gd name="T34" fmla="*/ 415090 w 2945"/>
                    <a:gd name="T35" fmla="*/ 550677 h 1266"/>
                    <a:gd name="T36" fmla="*/ 1144219 w 2945"/>
                    <a:gd name="T37" fmla="*/ 550677 h 1266"/>
                    <a:gd name="T38" fmla="*/ 1144219 w 2945"/>
                    <a:gd name="T39" fmla="*/ 550677 h 1266"/>
                    <a:gd name="T40" fmla="*/ 1282291 w 2945"/>
                    <a:gd name="T41" fmla="*/ 412681 h 1266"/>
                    <a:gd name="T42" fmla="*/ 1282291 w 2945"/>
                    <a:gd name="T43" fmla="*/ 412681 h 1266"/>
                    <a:gd name="T44" fmla="*/ 1144219 w 2945"/>
                    <a:gd name="T45" fmla="*/ 275556 h 126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945" h="1266">
                      <a:moveTo>
                        <a:pt x="2627" y="633"/>
                      </a:moveTo>
                      <a:lnTo>
                        <a:pt x="1991" y="633"/>
                      </a:lnTo>
                      <a:cubicBezTo>
                        <a:pt x="2166" y="633"/>
                        <a:pt x="2307" y="490"/>
                        <a:pt x="2307" y="316"/>
                      </a:cubicBezTo>
                      <a:cubicBezTo>
                        <a:pt x="2307" y="141"/>
                        <a:pt x="2166" y="0"/>
                        <a:pt x="1991" y="0"/>
                      </a:cubicBezTo>
                      <a:lnTo>
                        <a:pt x="316" y="0"/>
                      </a:lnTo>
                      <a:cubicBezTo>
                        <a:pt x="141" y="0"/>
                        <a:pt x="0" y="141"/>
                        <a:pt x="0" y="316"/>
                      </a:cubicBezTo>
                      <a:cubicBezTo>
                        <a:pt x="0" y="490"/>
                        <a:pt x="141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8"/>
                      </a:cubicBezTo>
                      <a:cubicBezTo>
                        <a:pt x="637" y="1123"/>
                        <a:pt x="778" y="1265"/>
                        <a:pt x="953" y="1265"/>
                      </a:cubicBezTo>
                      <a:lnTo>
                        <a:pt x="2627" y="1265"/>
                      </a:lnTo>
                      <a:cubicBezTo>
                        <a:pt x="2802" y="1265"/>
                        <a:pt x="2944" y="1123"/>
                        <a:pt x="2944" y="948"/>
                      </a:cubicBezTo>
                      <a:cubicBezTo>
                        <a:pt x="2944" y="774"/>
                        <a:pt x="2802" y="633"/>
                        <a:pt x="2627" y="63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35" name="Group 3">
                <a:extLst>
                  <a:ext uri="{FF2B5EF4-FFF2-40B4-BE49-F238E27FC236}">
                    <a16:creationId xmlns:a16="http://schemas.microsoft.com/office/drawing/2014/main" id="{79CD016A-DEB1-6E42-A483-63DEEB49CB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28487" y="4458727"/>
                <a:ext cx="2836024" cy="2767975"/>
                <a:chOff x="4958087" y="4848065"/>
                <a:chExt cx="2646105" cy="2582737"/>
              </a:xfrm>
            </p:grpSpPr>
            <p:sp>
              <p:nvSpPr>
                <p:cNvPr id="156" name="Freeform 40">
                  <a:extLst>
                    <a:ext uri="{FF2B5EF4-FFF2-40B4-BE49-F238E27FC236}">
                      <a16:creationId xmlns:a16="http://schemas.microsoft.com/office/drawing/2014/main" id="{A67379FA-228F-494F-A5B0-07624AD07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6355463"/>
                  <a:ext cx="395572" cy="380210"/>
                </a:xfrm>
                <a:custGeom>
                  <a:avLst/>
                  <a:gdLst>
                    <a:gd name="T0" fmla="*/ 205176 w 910"/>
                    <a:gd name="T1" fmla="*/ 0 h 875"/>
                    <a:gd name="T2" fmla="*/ 189527 w 910"/>
                    <a:gd name="T3" fmla="*/ 0 h 875"/>
                    <a:gd name="T4" fmla="*/ 189527 w 910"/>
                    <a:gd name="T5" fmla="*/ 0 h 875"/>
                    <a:gd name="T6" fmla="*/ 0 w 910"/>
                    <a:gd name="T7" fmla="*/ 190322 h 875"/>
                    <a:gd name="T8" fmla="*/ 0 w 910"/>
                    <a:gd name="T9" fmla="*/ 190322 h 875"/>
                    <a:gd name="T10" fmla="*/ 0 w 910"/>
                    <a:gd name="T11" fmla="*/ 190322 h 875"/>
                    <a:gd name="T12" fmla="*/ 189527 w 910"/>
                    <a:gd name="T13" fmla="*/ 379775 h 875"/>
                    <a:gd name="T14" fmla="*/ 205176 w 910"/>
                    <a:gd name="T15" fmla="*/ 379775 h 875"/>
                    <a:gd name="T16" fmla="*/ 205176 w 910"/>
                    <a:gd name="T17" fmla="*/ 379775 h 875"/>
                    <a:gd name="T18" fmla="*/ 395137 w 910"/>
                    <a:gd name="T19" fmla="*/ 190322 h 875"/>
                    <a:gd name="T20" fmla="*/ 395137 w 910"/>
                    <a:gd name="T21" fmla="*/ 190322 h 875"/>
                    <a:gd name="T22" fmla="*/ 395137 w 910"/>
                    <a:gd name="T23" fmla="*/ 190322 h 875"/>
                    <a:gd name="T24" fmla="*/ 205176 w 910"/>
                    <a:gd name="T25" fmla="*/ 0 h 87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10" h="875">
                      <a:moveTo>
                        <a:pt x="472" y="0"/>
                      </a:moveTo>
                      <a:lnTo>
                        <a:pt x="436" y="0"/>
                      </a:lnTo>
                      <a:cubicBezTo>
                        <a:pt x="196" y="0"/>
                        <a:pt x="0" y="196"/>
                        <a:pt x="0" y="438"/>
                      </a:cubicBezTo>
                      <a:cubicBezTo>
                        <a:pt x="0" y="679"/>
                        <a:pt x="196" y="874"/>
                        <a:pt x="436" y="874"/>
                      </a:cubicBezTo>
                      <a:lnTo>
                        <a:pt x="472" y="874"/>
                      </a:lnTo>
                      <a:cubicBezTo>
                        <a:pt x="714" y="874"/>
                        <a:pt x="909" y="679"/>
                        <a:pt x="909" y="438"/>
                      </a:cubicBezTo>
                      <a:cubicBezTo>
                        <a:pt x="909" y="196"/>
                        <a:pt x="714" y="0"/>
                        <a:pt x="472" y="0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7" name="Freeform 41">
                  <a:extLst>
                    <a:ext uri="{FF2B5EF4-FFF2-40B4-BE49-F238E27FC236}">
                      <a16:creationId xmlns:a16="http://schemas.microsoft.com/office/drawing/2014/main" id="{2D2ABC3A-0F0A-5E44-B0C7-4670CDB171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4848065"/>
                  <a:ext cx="2646105" cy="2267816"/>
                </a:xfrm>
                <a:custGeom>
                  <a:avLst/>
                  <a:gdLst>
                    <a:gd name="T0" fmla="*/ 2170694 w 6078"/>
                    <a:gd name="T1" fmla="*/ 380582 h 5208"/>
                    <a:gd name="T2" fmla="*/ 2360946 w 6078"/>
                    <a:gd name="T3" fmla="*/ 190726 h 5208"/>
                    <a:gd name="T4" fmla="*/ 2360946 w 6078"/>
                    <a:gd name="T5" fmla="*/ 190726 h 5208"/>
                    <a:gd name="T6" fmla="*/ 1378343 w 6078"/>
                    <a:gd name="T7" fmla="*/ 0 h 5208"/>
                    <a:gd name="T8" fmla="*/ 1188527 w 6078"/>
                    <a:gd name="T9" fmla="*/ 190726 h 5208"/>
                    <a:gd name="T10" fmla="*/ 1188527 w 6078"/>
                    <a:gd name="T11" fmla="*/ 190726 h 5208"/>
                    <a:gd name="T12" fmla="*/ 848077 w 6078"/>
                    <a:gd name="T13" fmla="*/ 380582 h 5208"/>
                    <a:gd name="T14" fmla="*/ 657390 w 6078"/>
                    <a:gd name="T15" fmla="*/ 570873 h 5208"/>
                    <a:gd name="T16" fmla="*/ 657390 w 6078"/>
                    <a:gd name="T17" fmla="*/ 570873 h 5208"/>
                    <a:gd name="T18" fmla="*/ 189816 w 6078"/>
                    <a:gd name="T19" fmla="*/ 746359 h 5208"/>
                    <a:gd name="T20" fmla="*/ 0 w 6078"/>
                    <a:gd name="T21" fmla="*/ 936650 h 5208"/>
                    <a:gd name="T22" fmla="*/ 0 w 6078"/>
                    <a:gd name="T23" fmla="*/ 936650 h 5208"/>
                    <a:gd name="T24" fmla="*/ 1077511 w 6078"/>
                    <a:gd name="T25" fmla="*/ 1126505 h 5208"/>
                    <a:gd name="T26" fmla="*/ 1267327 w 6078"/>
                    <a:gd name="T27" fmla="*/ 1316796 h 5208"/>
                    <a:gd name="T28" fmla="*/ 1267327 w 6078"/>
                    <a:gd name="T29" fmla="*/ 1316796 h 5208"/>
                    <a:gd name="T30" fmla="*/ 720953 w 6078"/>
                    <a:gd name="T31" fmla="*/ 1506652 h 5208"/>
                    <a:gd name="T32" fmla="*/ 530701 w 6078"/>
                    <a:gd name="T33" fmla="*/ 1697378 h 5208"/>
                    <a:gd name="T34" fmla="*/ 530701 w 6078"/>
                    <a:gd name="T35" fmla="*/ 1697378 h 5208"/>
                    <a:gd name="T36" fmla="*/ 1227709 w 6078"/>
                    <a:gd name="T37" fmla="*/ 1887234 h 5208"/>
                    <a:gd name="T38" fmla="*/ 1037893 w 6078"/>
                    <a:gd name="T39" fmla="*/ 2077090 h 5208"/>
                    <a:gd name="T40" fmla="*/ 1037893 w 6078"/>
                    <a:gd name="T41" fmla="*/ 2077090 h 5208"/>
                    <a:gd name="T42" fmla="*/ 1639558 w 6078"/>
                    <a:gd name="T43" fmla="*/ 2267381 h 5208"/>
                    <a:gd name="T44" fmla="*/ 1829809 w 6078"/>
                    <a:gd name="T45" fmla="*/ 2077090 h 5208"/>
                    <a:gd name="T46" fmla="*/ 1829809 w 6078"/>
                    <a:gd name="T47" fmla="*/ 2077090 h 5208"/>
                    <a:gd name="T48" fmla="*/ 2273439 w 6078"/>
                    <a:gd name="T49" fmla="*/ 1887234 h 5208"/>
                    <a:gd name="T50" fmla="*/ 2463690 w 6078"/>
                    <a:gd name="T51" fmla="*/ 1697378 h 5208"/>
                    <a:gd name="T52" fmla="*/ 2463690 w 6078"/>
                    <a:gd name="T53" fmla="*/ 1697378 h 5208"/>
                    <a:gd name="T54" fmla="*/ 1861590 w 6078"/>
                    <a:gd name="T55" fmla="*/ 1506652 h 5208"/>
                    <a:gd name="T56" fmla="*/ 2051842 w 6078"/>
                    <a:gd name="T57" fmla="*/ 1316796 h 5208"/>
                    <a:gd name="T58" fmla="*/ 2051842 w 6078"/>
                    <a:gd name="T59" fmla="*/ 1316796 h 5208"/>
                    <a:gd name="T60" fmla="*/ 1687447 w 6078"/>
                    <a:gd name="T61" fmla="*/ 1126505 h 5208"/>
                    <a:gd name="T62" fmla="*/ 1701378 w 6078"/>
                    <a:gd name="T63" fmla="*/ 1126070 h 5208"/>
                    <a:gd name="T64" fmla="*/ 1524623 w 6078"/>
                    <a:gd name="T65" fmla="*/ 936650 h 5208"/>
                    <a:gd name="T66" fmla="*/ 1524623 w 6078"/>
                    <a:gd name="T67" fmla="*/ 936650 h 5208"/>
                    <a:gd name="T68" fmla="*/ 2455854 w 6078"/>
                    <a:gd name="T69" fmla="*/ 760729 h 5208"/>
                    <a:gd name="T70" fmla="*/ 2645670 w 6078"/>
                    <a:gd name="T71" fmla="*/ 570873 h 5208"/>
                    <a:gd name="T72" fmla="*/ 2645670 w 6078"/>
                    <a:gd name="T73" fmla="*/ 570873 h 520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6078" h="5208">
                      <a:moveTo>
                        <a:pt x="5641" y="874"/>
                      </a:moveTo>
                      <a:lnTo>
                        <a:pt x="4986" y="874"/>
                      </a:lnTo>
                      <a:cubicBezTo>
                        <a:pt x="5227" y="874"/>
                        <a:pt x="5423" y="679"/>
                        <a:pt x="5423" y="438"/>
                      </a:cubicBezTo>
                      <a:cubicBezTo>
                        <a:pt x="5423" y="197"/>
                        <a:pt x="5227" y="0"/>
                        <a:pt x="4986" y="0"/>
                      </a:cubicBezTo>
                      <a:lnTo>
                        <a:pt x="3166" y="0"/>
                      </a:lnTo>
                      <a:cubicBezTo>
                        <a:pt x="2924" y="0"/>
                        <a:pt x="2730" y="197"/>
                        <a:pt x="2730" y="438"/>
                      </a:cubicBezTo>
                      <a:cubicBezTo>
                        <a:pt x="2730" y="679"/>
                        <a:pt x="2924" y="874"/>
                        <a:pt x="3166" y="874"/>
                      </a:cubicBezTo>
                      <a:lnTo>
                        <a:pt x="1948" y="874"/>
                      </a:lnTo>
                      <a:cubicBezTo>
                        <a:pt x="1706" y="874"/>
                        <a:pt x="1510" y="1069"/>
                        <a:pt x="1510" y="1311"/>
                      </a:cubicBezTo>
                      <a:cubicBezTo>
                        <a:pt x="1510" y="1492"/>
                        <a:pt x="1620" y="1647"/>
                        <a:pt x="1777" y="1714"/>
                      </a:cubicBezTo>
                      <a:lnTo>
                        <a:pt x="436" y="1714"/>
                      </a:lnTo>
                      <a:cubicBezTo>
                        <a:pt x="196" y="1714"/>
                        <a:pt x="0" y="1909"/>
                        <a:pt x="0" y="2151"/>
                      </a:cubicBezTo>
                      <a:cubicBezTo>
                        <a:pt x="0" y="2392"/>
                        <a:pt x="196" y="2587"/>
                        <a:pt x="436" y="2587"/>
                      </a:cubicBezTo>
                      <a:lnTo>
                        <a:pt x="2475" y="2587"/>
                      </a:lnTo>
                      <a:cubicBezTo>
                        <a:pt x="2716" y="2587"/>
                        <a:pt x="2911" y="2782"/>
                        <a:pt x="2911" y="3024"/>
                      </a:cubicBezTo>
                      <a:cubicBezTo>
                        <a:pt x="2911" y="3265"/>
                        <a:pt x="2716" y="3460"/>
                        <a:pt x="2475" y="3460"/>
                      </a:cubicBezTo>
                      <a:lnTo>
                        <a:pt x="1656" y="3460"/>
                      </a:lnTo>
                      <a:cubicBezTo>
                        <a:pt x="1414" y="3460"/>
                        <a:pt x="1219" y="3656"/>
                        <a:pt x="1219" y="3898"/>
                      </a:cubicBezTo>
                      <a:cubicBezTo>
                        <a:pt x="1219" y="4139"/>
                        <a:pt x="1414" y="4334"/>
                        <a:pt x="1656" y="4334"/>
                      </a:cubicBezTo>
                      <a:lnTo>
                        <a:pt x="2820" y="4334"/>
                      </a:lnTo>
                      <a:cubicBezTo>
                        <a:pt x="2579" y="4334"/>
                        <a:pt x="2384" y="4529"/>
                        <a:pt x="2384" y="4770"/>
                      </a:cubicBezTo>
                      <a:cubicBezTo>
                        <a:pt x="2384" y="5012"/>
                        <a:pt x="2579" y="5207"/>
                        <a:pt x="2820" y="5207"/>
                      </a:cubicBezTo>
                      <a:lnTo>
                        <a:pt x="3766" y="5207"/>
                      </a:lnTo>
                      <a:cubicBezTo>
                        <a:pt x="4008" y="5207"/>
                        <a:pt x="4203" y="5012"/>
                        <a:pt x="4203" y="4770"/>
                      </a:cubicBezTo>
                      <a:cubicBezTo>
                        <a:pt x="4203" y="4529"/>
                        <a:pt x="4008" y="4334"/>
                        <a:pt x="3766" y="4334"/>
                      </a:cubicBezTo>
                      <a:lnTo>
                        <a:pt x="5222" y="4334"/>
                      </a:lnTo>
                      <a:cubicBezTo>
                        <a:pt x="5464" y="4334"/>
                        <a:pt x="5659" y="4139"/>
                        <a:pt x="5659" y="3898"/>
                      </a:cubicBezTo>
                      <a:cubicBezTo>
                        <a:pt x="5659" y="3656"/>
                        <a:pt x="5464" y="3460"/>
                        <a:pt x="5222" y="3460"/>
                      </a:cubicBezTo>
                      <a:lnTo>
                        <a:pt x="4276" y="3460"/>
                      </a:lnTo>
                      <a:cubicBezTo>
                        <a:pt x="4518" y="3460"/>
                        <a:pt x="4713" y="3265"/>
                        <a:pt x="4713" y="3024"/>
                      </a:cubicBezTo>
                      <a:cubicBezTo>
                        <a:pt x="4713" y="2782"/>
                        <a:pt x="4518" y="2587"/>
                        <a:pt x="4276" y="2587"/>
                      </a:cubicBezTo>
                      <a:lnTo>
                        <a:pt x="3876" y="2587"/>
                      </a:lnTo>
                      <a:cubicBezTo>
                        <a:pt x="3887" y="2587"/>
                        <a:pt x="3897" y="2586"/>
                        <a:pt x="3908" y="2586"/>
                      </a:cubicBezTo>
                      <a:cubicBezTo>
                        <a:pt x="3682" y="2569"/>
                        <a:pt x="3502" y="2381"/>
                        <a:pt x="3502" y="2151"/>
                      </a:cubicBezTo>
                      <a:cubicBezTo>
                        <a:pt x="3502" y="1969"/>
                        <a:pt x="3614" y="1813"/>
                        <a:pt x="3773" y="1747"/>
                      </a:cubicBezTo>
                      <a:lnTo>
                        <a:pt x="5641" y="1747"/>
                      </a:lnTo>
                      <a:cubicBezTo>
                        <a:pt x="5882" y="1747"/>
                        <a:pt x="6077" y="1552"/>
                        <a:pt x="6077" y="1311"/>
                      </a:cubicBezTo>
                      <a:cubicBezTo>
                        <a:pt x="6077" y="1069"/>
                        <a:pt x="5882" y="874"/>
                        <a:pt x="5641" y="874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8" name="Freeform 42">
                  <a:extLst>
                    <a:ext uri="{FF2B5EF4-FFF2-40B4-BE49-F238E27FC236}">
                      <a16:creationId xmlns:a16="http://schemas.microsoft.com/office/drawing/2014/main" id="{A0A7D606-C622-CE49-AB26-10917589F8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60458" y="48672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8" y="173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9" name="Freeform 43">
                  <a:extLst>
                    <a:ext uri="{FF2B5EF4-FFF2-40B4-BE49-F238E27FC236}">
                      <a16:creationId xmlns:a16="http://schemas.microsoft.com/office/drawing/2014/main" id="{EBEC811D-2952-284E-9E07-45DC5C6E4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9049" y="5714099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0" name="Freeform 44">
                  <a:extLst>
                    <a:ext uri="{FF2B5EF4-FFF2-40B4-BE49-F238E27FC236}">
                      <a16:creationId xmlns:a16="http://schemas.microsoft.com/office/drawing/2014/main" id="{D48762A1-953F-8A4F-A6F0-6814FE2C1E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72420" y="6954580"/>
                  <a:ext cx="74890" cy="74889"/>
                </a:xfrm>
                <a:custGeom>
                  <a:avLst/>
                  <a:gdLst>
                    <a:gd name="T0" fmla="*/ 74457 w 173"/>
                    <a:gd name="T1" fmla="*/ 37445 h 174"/>
                    <a:gd name="T2" fmla="*/ 74457 w 173"/>
                    <a:gd name="T3" fmla="*/ 37445 h 174"/>
                    <a:gd name="T4" fmla="*/ 37229 w 173"/>
                    <a:gd name="T5" fmla="*/ 74459 h 174"/>
                    <a:gd name="T6" fmla="*/ 37229 w 173"/>
                    <a:gd name="T7" fmla="*/ 74459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229 w 173"/>
                    <a:gd name="T13" fmla="*/ 0 h 174"/>
                    <a:gd name="T14" fmla="*/ 37229 w 173"/>
                    <a:gd name="T15" fmla="*/ 0 h 174"/>
                    <a:gd name="T16" fmla="*/ 74457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6" y="173"/>
                      </a:cubicBezTo>
                      <a:cubicBezTo>
                        <a:pt x="37" y="173"/>
                        <a:pt x="0" y="135"/>
                        <a:pt x="0" y="87"/>
                      </a:cubicBezTo>
                      <a:cubicBezTo>
                        <a:pt x="0" y="40"/>
                        <a:pt x="37" y="0"/>
                        <a:pt x="86" y="0"/>
                      </a:cubicBezTo>
                      <a:cubicBezTo>
                        <a:pt x="134" y="0"/>
                        <a:pt x="172" y="40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1" name="Freeform 45">
                  <a:extLst>
                    <a:ext uri="{FF2B5EF4-FFF2-40B4-BE49-F238E27FC236}">
                      <a16:creationId xmlns:a16="http://schemas.microsoft.com/office/drawing/2014/main" id="{A6E1541A-0E3B-4541-A735-C179965CB2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49" y="5491350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2" name="Freeform 46">
                  <a:extLst>
                    <a:ext uri="{FF2B5EF4-FFF2-40B4-BE49-F238E27FC236}">
                      <a16:creationId xmlns:a16="http://schemas.microsoft.com/office/drawing/2014/main" id="{1D3FCBEA-FD88-B349-B5A4-E4F6C176CB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5074655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3" name="Freeform 47">
                  <a:extLst>
                    <a:ext uri="{FF2B5EF4-FFF2-40B4-BE49-F238E27FC236}">
                      <a16:creationId xmlns:a16="http://schemas.microsoft.com/office/drawing/2014/main" id="{C288CD8E-28D7-AD40-ACB5-33A503336D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566" y="5639209"/>
                  <a:ext cx="74889" cy="74890"/>
                </a:xfrm>
                <a:custGeom>
                  <a:avLst/>
                  <a:gdLst>
                    <a:gd name="T0" fmla="*/ 74459 w 174"/>
                    <a:gd name="T1" fmla="*/ 37229 h 173"/>
                    <a:gd name="T2" fmla="*/ 74459 w 174"/>
                    <a:gd name="T3" fmla="*/ 37229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229 h 173"/>
                    <a:gd name="T10" fmla="*/ 0 w 174"/>
                    <a:gd name="T11" fmla="*/ 37229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229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8" y="172"/>
                        <a:pt x="0" y="133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4" name="Freeform 48">
                  <a:extLst>
                    <a:ext uri="{FF2B5EF4-FFF2-40B4-BE49-F238E27FC236}">
                      <a16:creationId xmlns:a16="http://schemas.microsoft.com/office/drawing/2014/main" id="{24D56CF6-B730-F043-8951-6A29DC0893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6942" y="6188401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5" name="Freeform 49">
                  <a:extLst>
                    <a:ext uri="{FF2B5EF4-FFF2-40B4-BE49-F238E27FC236}">
                      <a16:creationId xmlns:a16="http://schemas.microsoft.com/office/drawing/2014/main" id="{16CF86BD-E015-1E43-9B10-86CD7695BA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0772" y="6247928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6" name="Freeform 50">
                  <a:extLst>
                    <a:ext uri="{FF2B5EF4-FFF2-40B4-BE49-F238E27FC236}">
                      <a16:creationId xmlns:a16="http://schemas.microsoft.com/office/drawing/2014/main" id="{330B034B-0D53-2641-9D68-86CE7D49A9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6507162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7" name="Freeform 51">
                  <a:extLst>
                    <a:ext uri="{FF2B5EF4-FFF2-40B4-BE49-F238E27FC236}">
                      <a16:creationId xmlns:a16="http://schemas.microsoft.com/office/drawing/2014/main" id="{4AB6DBD8-6652-BD4A-90CE-4F191CC00D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67257" y="694113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9" y="173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1B764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8" name="Freeform 52">
                  <a:extLst>
                    <a:ext uri="{FF2B5EF4-FFF2-40B4-BE49-F238E27FC236}">
                      <a16:creationId xmlns:a16="http://schemas.microsoft.com/office/drawing/2014/main" id="{3D2E3793-375D-EF48-9ADB-EFBD27CA83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8390" y="5066974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9" name="Freeform 53">
                  <a:extLst>
                    <a:ext uri="{FF2B5EF4-FFF2-40B4-BE49-F238E27FC236}">
                      <a16:creationId xmlns:a16="http://schemas.microsoft.com/office/drawing/2014/main" id="{392DCC41-57DB-0C4E-B63A-2285C87290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9920" y="6789439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2"/>
                        <a:pt x="24" y="0"/>
                        <a:pt x="53" y="0"/>
                      </a:cubicBezTo>
                      <a:cubicBezTo>
                        <a:pt x="81" y="0"/>
                        <a:pt x="105" y="22"/>
                        <a:pt x="105" y="53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0" name="Freeform 54">
                  <a:extLst>
                    <a:ext uri="{FF2B5EF4-FFF2-40B4-BE49-F238E27FC236}">
                      <a16:creationId xmlns:a16="http://schemas.microsoft.com/office/drawing/2014/main" id="{94CBF9D4-0590-4A45-8217-D228DB9521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9597" y="548366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2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1" name="Freeform 55">
                  <a:extLst>
                    <a:ext uri="{FF2B5EF4-FFF2-40B4-BE49-F238E27FC236}">
                      <a16:creationId xmlns:a16="http://schemas.microsoft.com/office/drawing/2014/main" id="{A608A52E-2ABE-D748-8BDF-390BEBC6A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4676" y="6242167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2" name="Freeform 56">
                  <a:extLst>
                    <a:ext uri="{FF2B5EF4-FFF2-40B4-BE49-F238E27FC236}">
                      <a16:creationId xmlns:a16="http://schemas.microsoft.com/office/drawing/2014/main" id="{EF56122F-9AA4-9246-8D33-77DCF4FEF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3647" y="609046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3" name="Freeform 57">
                  <a:extLst>
                    <a:ext uri="{FF2B5EF4-FFF2-40B4-BE49-F238E27FC236}">
                      <a16:creationId xmlns:a16="http://schemas.microsoft.com/office/drawing/2014/main" id="{661B3E24-110A-954A-ADD4-DB8354ADFD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7781" y="648411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4" name="Freeform 58">
                  <a:extLst>
                    <a:ext uri="{FF2B5EF4-FFF2-40B4-BE49-F238E27FC236}">
                      <a16:creationId xmlns:a16="http://schemas.microsoft.com/office/drawing/2014/main" id="{244F4F8C-313C-5244-B662-F29774FDDB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9963" y="5328128"/>
                  <a:ext cx="46086" cy="46086"/>
                </a:xfrm>
                <a:custGeom>
                  <a:avLst/>
                  <a:gdLst>
                    <a:gd name="T0" fmla="*/ 45651 w 106"/>
                    <a:gd name="T1" fmla="*/ 22608 h 106"/>
                    <a:gd name="T2" fmla="*/ 45651 w 106"/>
                    <a:gd name="T3" fmla="*/ 22608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2608 h 106"/>
                    <a:gd name="T10" fmla="*/ 0 w 106"/>
                    <a:gd name="T11" fmla="*/ 22608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5"/>
                        <a:pt x="53" y="105"/>
                      </a:cubicBezTo>
                      <a:cubicBezTo>
                        <a:pt x="23" y="105"/>
                        <a:pt x="0" y="82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5" name="Freeform 59">
                  <a:extLst>
                    <a:ext uri="{FF2B5EF4-FFF2-40B4-BE49-F238E27FC236}">
                      <a16:creationId xmlns:a16="http://schemas.microsoft.com/office/drawing/2014/main" id="{4EFA15F9-C8C9-1647-AACB-9495F2017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9512" y="550671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6" name="Freeform 60">
                  <a:extLst>
                    <a:ext uri="{FF2B5EF4-FFF2-40B4-BE49-F238E27FC236}">
                      <a16:creationId xmlns:a16="http://schemas.microsoft.com/office/drawing/2014/main" id="{B63D5007-D9C9-E447-A442-E8404FBA6D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5189" y="6090468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0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7" name="Freeform 61">
                  <a:extLst>
                    <a:ext uri="{FF2B5EF4-FFF2-40B4-BE49-F238E27FC236}">
                      <a16:creationId xmlns:a16="http://schemas.microsoft.com/office/drawing/2014/main" id="{4B5F6B8E-129C-1244-9AAA-00BE2F3B96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3300" y="6992985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8" name="Freeform 62">
                  <a:extLst>
                    <a:ext uri="{FF2B5EF4-FFF2-40B4-BE49-F238E27FC236}">
                      <a16:creationId xmlns:a16="http://schemas.microsoft.com/office/drawing/2014/main" id="{6DF8B9F5-4304-E54F-95D1-A909F0CD36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3290" y="681248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9" name="Freeform 63">
                  <a:extLst>
                    <a:ext uri="{FF2B5EF4-FFF2-40B4-BE49-F238E27FC236}">
                      <a16:creationId xmlns:a16="http://schemas.microsoft.com/office/drawing/2014/main" id="{0C93E85F-9916-4A45-8624-D12BAD6F54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80541" y="5105379"/>
                  <a:ext cx="539591" cy="261154"/>
                </a:xfrm>
                <a:custGeom>
                  <a:avLst/>
                  <a:gdLst>
                    <a:gd name="T0" fmla="*/ 408292 w 1237"/>
                    <a:gd name="T1" fmla="*/ 260719 h 600"/>
                    <a:gd name="T2" fmla="*/ 131299 w 1237"/>
                    <a:gd name="T3" fmla="*/ 260719 h 600"/>
                    <a:gd name="T4" fmla="*/ 131299 w 1237"/>
                    <a:gd name="T5" fmla="*/ 260719 h 600"/>
                    <a:gd name="T6" fmla="*/ 0 w 1237"/>
                    <a:gd name="T7" fmla="*/ 129706 h 600"/>
                    <a:gd name="T8" fmla="*/ 0 w 1237"/>
                    <a:gd name="T9" fmla="*/ 129706 h 600"/>
                    <a:gd name="T10" fmla="*/ 0 w 1237"/>
                    <a:gd name="T11" fmla="*/ 129706 h 600"/>
                    <a:gd name="T12" fmla="*/ 131299 w 1237"/>
                    <a:gd name="T13" fmla="*/ 0 h 600"/>
                    <a:gd name="T14" fmla="*/ 408292 w 1237"/>
                    <a:gd name="T15" fmla="*/ 0 h 600"/>
                    <a:gd name="T16" fmla="*/ 408292 w 1237"/>
                    <a:gd name="T17" fmla="*/ 0 h 600"/>
                    <a:gd name="T18" fmla="*/ 539155 w 1237"/>
                    <a:gd name="T19" fmla="*/ 129706 h 600"/>
                    <a:gd name="T20" fmla="*/ 539155 w 1237"/>
                    <a:gd name="T21" fmla="*/ 129706 h 600"/>
                    <a:gd name="T22" fmla="*/ 539155 w 1237"/>
                    <a:gd name="T23" fmla="*/ 129706 h 600"/>
                    <a:gd name="T24" fmla="*/ 408292 w 1237"/>
                    <a:gd name="T25" fmla="*/ 260719 h 6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37" h="600">
                      <a:moveTo>
                        <a:pt x="936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4"/>
                        <a:pt x="0" y="298"/>
                      </a:cubicBezTo>
                      <a:cubicBezTo>
                        <a:pt x="0" y="133"/>
                        <a:pt x="135" y="0"/>
                        <a:pt x="301" y="0"/>
                      </a:cubicBezTo>
                      <a:lnTo>
                        <a:pt x="936" y="0"/>
                      </a:lnTo>
                      <a:cubicBezTo>
                        <a:pt x="1101" y="0"/>
                        <a:pt x="1236" y="133"/>
                        <a:pt x="1236" y="298"/>
                      </a:cubicBezTo>
                      <a:cubicBezTo>
                        <a:pt x="1236" y="464"/>
                        <a:pt x="1101" y="599"/>
                        <a:pt x="936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0" name="Freeform 64">
                  <a:extLst>
                    <a:ext uri="{FF2B5EF4-FFF2-40B4-BE49-F238E27FC236}">
                      <a16:creationId xmlns:a16="http://schemas.microsoft.com/office/drawing/2014/main" id="{B63535C5-C585-AD42-9E9A-13B9E0C7CD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3385" y="6908494"/>
                  <a:ext cx="914039" cy="522308"/>
                </a:xfrm>
                <a:custGeom>
                  <a:avLst/>
                  <a:gdLst>
                    <a:gd name="T0" fmla="*/ 783524 w 2101"/>
                    <a:gd name="T1" fmla="*/ 260719 h 1200"/>
                    <a:gd name="T2" fmla="*/ 406771 w 2101"/>
                    <a:gd name="T3" fmla="*/ 260719 h 1200"/>
                    <a:gd name="T4" fmla="*/ 406771 w 2101"/>
                    <a:gd name="T5" fmla="*/ 260719 h 1200"/>
                    <a:gd name="T6" fmla="*/ 537286 w 2101"/>
                    <a:gd name="T7" fmla="*/ 130142 h 1200"/>
                    <a:gd name="T8" fmla="*/ 537286 w 2101"/>
                    <a:gd name="T9" fmla="*/ 130142 h 1200"/>
                    <a:gd name="T10" fmla="*/ 406771 w 2101"/>
                    <a:gd name="T11" fmla="*/ 0 h 1200"/>
                    <a:gd name="T12" fmla="*/ 130515 w 2101"/>
                    <a:gd name="T13" fmla="*/ 0 h 1200"/>
                    <a:gd name="T14" fmla="*/ 130515 w 2101"/>
                    <a:gd name="T15" fmla="*/ 0 h 1200"/>
                    <a:gd name="T16" fmla="*/ 0 w 2101"/>
                    <a:gd name="T17" fmla="*/ 130142 h 1200"/>
                    <a:gd name="T18" fmla="*/ 0 w 2101"/>
                    <a:gd name="T19" fmla="*/ 130142 h 1200"/>
                    <a:gd name="T20" fmla="*/ 130515 w 2101"/>
                    <a:gd name="T21" fmla="*/ 260719 h 1200"/>
                    <a:gd name="T22" fmla="*/ 226226 w 2101"/>
                    <a:gd name="T23" fmla="*/ 260719 h 1200"/>
                    <a:gd name="T24" fmla="*/ 226226 w 2101"/>
                    <a:gd name="T25" fmla="*/ 260719 h 1200"/>
                    <a:gd name="T26" fmla="*/ 95711 w 2101"/>
                    <a:gd name="T27" fmla="*/ 391296 h 1200"/>
                    <a:gd name="T28" fmla="*/ 95711 w 2101"/>
                    <a:gd name="T29" fmla="*/ 391296 h 1200"/>
                    <a:gd name="T30" fmla="*/ 226226 w 2101"/>
                    <a:gd name="T31" fmla="*/ 521873 h 1200"/>
                    <a:gd name="T32" fmla="*/ 783524 w 2101"/>
                    <a:gd name="T33" fmla="*/ 521873 h 1200"/>
                    <a:gd name="T34" fmla="*/ 783524 w 2101"/>
                    <a:gd name="T35" fmla="*/ 521873 h 1200"/>
                    <a:gd name="T36" fmla="*/ 913604 w 2101"/>
                    <a:gd name="T37" fmla="*/ 391296 h 1200"/>
                    <a:gd name="T38" fmla="*/ 913604 w 2101"/>
                    <a:gd name="T39" fmla="*/ 391296 h 1200"/>
                    <a:gd name="T40" fmla="*/ 783524 w 2101"/>
                    <a:gd name="T41" fmla="*/ 260719 h 120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101" h="1200">
                      <a:moveTo>
                        <a:pt x="1801" y="599"/>
                      </a:moveTo>
                      <a:lnTo>
                        <a:pt x="935" y="599"/>
                      </a:lnTo>
                      <a:cubicBezTo>
                        <a:pt x="1101" y="599"/>
                        <a:pt x="1235" y="465"/>
                        <a:pt x="1235" y="299"/>
                      </a:cubicBezTo>
                      <a:cubicBezTo>
                        <a:pt x="1235" y="134"/>
                        <a:pt x="1101" y="0"/>
                        <a:pt x="935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299"/>
                      </a:cubicBezTo>
                      <a:cubicBezTo>
                        <a:pt x="0" y="465"/>
                        <a:pt x="134" y="599"/>
                        <a:pt x="300" y="599"/>
                      </a:cubicBezTo>
                      <a:lnTo>
                        <a:pt x="520" y="599"/>
                      </a:lnTo>
                      <a:cubicBezTo>
                        <a:pt x="354" y="599"/>
                        <a:pt x="220" y="733"/>
                        <a:pt x="220" y="899"/>
                      </a:cubicBezTo>
                      <a:cubicBezTo>
                        <a:pt x="220" y="1065"/>
                        <a:pt x="354" y="1199"/>
                        <a:pt x="520" y="1199"/>
                      </a:cubicBezTo>
                      <a:lnTo>
                        <a:pt x="1801" y="1199"/>
                      </a:lnTo>
                      <a:cubicBezTo>
                        <a:pt x="1967" y="1199"/>
                        <a:pt x="2100" y="1065"/>
                        <a:pt x="2100" y="899"/>
                      </a:cubicBezTo>
                      <a:cubicBezTo>
                        <a:pt x="2100" y="733"/>
                        <a:pt x="1967" y="599"/>
                        <a:pt x="1801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1" name="Freeform 65">
                  <a:extLst>
                    <a:ext uri="{FF2B5EF4-FFF2-40B4-BE49-F238E27FC236}">
                      <a16:creationId xmlns:a16="http://schemas.microsoft.com/office/drawing/2014/main" id="{85CA3760-5089-044B-9818-B4494A4CBE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03888" y="5790909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794 h 601"/>
                    <a:gd name="T8" fmla="*/ 0 w 1236"/>
                    <a:gd name="T9" fmla="*/ 130794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794 h 601"/>
                    <a:gd name="T18" fmla="*/ 537235 w 1236"/>
                    <a:gd name="T19" fmla="*/ 130794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5"/>
                        <a:pt x="0" y="301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1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36" name="Group 6">
                <a:extLst>
                  <a:ext uri="{FF2B5EF4-FFF2-40B4-BE49-F238E27FC236}">
                    <a16:creationId xmlns:a16="http://schemas.microsoft.com/office/drawing/2014/main" id="{C2E2383C-1C93-2343-B76B-C323AB7B86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9619297" y="-518940"/>
                <a:ext cx="2960218" cy="2568925"/>
                <a:chOff x="7790456" y="-543997"/>
                <a:chExt cx="2761319" cy="2396472"/>
              </a:xfrm>
            </p:grpSpPr>
            <p:sp>
              <p:nvSpPr>
                <p:cNvPr id="137" name="Freeform 166">
                  <a:extLst>
                    <a:ext uri="{FF2B5EF4-FFF2-40B4-BE49-F238E27FC236}">
                      <a16:creationId xmlns:a16="http://schemas.microsoft.com/office/drawing/2014/main" id="{D8D8A808-F4FC-D045-82E9-5A07B043A2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88388" y="-543997"/>
                  <a:ext cx="2603859" cy="2396472"/>
                </a:xfrm>
                <a:custGeom>
                  <a:avLst/>
                  <a:gdLst>
                    <a:gd name="T0" fmla="*/ 2100336 w 5978"/>
                    <a:gd name="T1" fmla="*/ 1767082 h 5502"/>
                    <a:gd name="T2" fmla="*/ 1950499 w 5978"/>
                    <a:gd name="T3" fmla="*/ 1641640 h 5502"/>
                    <a:gd name="T4" fmla="*/ 2100336 w 5978"/>
                    <a:gd name="T5" fmla="*/ 1517069 h 5502"/>
                    <a:gd name="T6" fmla="*/ 2302006 w 5978"/>
                    <a:gd name="T7" fmla="*/ 1517069 h 5502"/>
                    <a:gd name="T8" fmla="*/ 2452279 w 5978"/>
                    <a:gd name="T9" fmla="*/ 1359395 h 5502"/>
                    <a:gd name="T10" fmla="*/ 2453151 w 5978"/>
                    <a:gd name="T11" fmla="*/ 1202156 h 5502"/>
                    <a:gd name="T12" fmla="*/ 2603423 w 5978"/>
                    <a:gd name="T13" fmla="*/ 1044918 h 5502"/>
                    <a:gd name="T14" fmla="*/ 2453151 w 5978"/>
                    <a:gd name="T15" fmla="*/ 887243 h 5502"/>
                    <a:gd name="T16" fmla="*/ 2034564 w 5978"/>
                    <a:gd name="T17" fmla="*/ 887243 h 5502"/>
                    <a:gd name="T18" fmla="*/ 1884291 w 5978"/>
                    <a:gd name="T19" fmla="*/ 1044918 h 5502"/>
                    <a:gd name="T20" fmla="*/ 1348536 w 5978"/>
                    <a:gd name="T21" fmla="*/ 1202156 h 5502"/>
                    <a:gd name="T22" fmla="*/ 1498809 w 5978"/>
                    <a:gd name="T23" fmla="*/ 1044918 h 5502"/>
                    <a:gd name="T24" fmla="*/ 1348536 w 5978"/>
                    <a:gd name="T25" fmla="*/ 887243 h 5502"/>
                    <a:gd name="T26" fmla="*/ 953471 w 5978"/>
                    <a:gd name="T27" fmla="*/ 887243 h 5502"/>
                    <a:gd name="T28" fmla="*/ 963053 w 5978"/>
                    <a:gd name="T29" fmla="*/ 886808 h 5502"/>
                    <a:gd name="T30" fmla="*/ 849804 w 5978"/>
                    <a:gd name="T31" fmla="*/ 758317 h 5502"/>
                    <a:gd name="T32" fmla="*/ 963053 w 5978"/>
                    <a:gd name="T33" fmla="*/ 629825 h 5502"/>
                    <a:gd name="T34" fmla="*/ 1223091 w 5978"/>
                    <a:gd name="T35" fmla="*/ 628954 h 5502"/>
                    <a:gd name="T36" fmla="*/ 1373364 w 5978"/>
                    <a:gd name="T37" fmla="*/ 471716 h 5502"/>
                    <a:gd name="T38" fmla="*/ 1223091 w 5978"/>
                    <a:gd name="T39" fmla="*/ 314041 h 5502"/>
                    <a:gd name="T40" fmla="*/ 1093290 w 5978"/>
                    <a:gd name="T41" fmla="*/ 314041 h 5502"/>
                    <a:gd name="T42" fmla="*/ 1243127 w 5978"/>
                    <a:gd name="T43" fmla="*/ 157239 h 5502"/>
                    <a:gd name="T44" fmla="*/ 727843 w 5978"/>
                    <a:gd name="T45" fmla="*/ 0 h 5502"/>
                    <a:gd name="T46" fmla="*/ 577571 w 5978"/>
                    <a:gd name="T47" fmla="*/ 157239 h 5502"/>
                    <a:gd name="T48" fmla="*/ 727843 w 5978"/>
                    <a:gd name="T49" fmla="*/ 314041 h 5502"/>
                    <a:gd name="T50" fmla="*/ 371980 w 5978"/>
                    <a:gd name="T51" fmla="*/ 314041 h 5502"/>
                    <a:gd name="T52" fmla="*/ 221707 w 5978"/>
                    <a:gd name="T53" fmla="*/ 471716 h 5502"/>
                    <a:gd name="T54" fmla="*/ 534013 w 5978"/>
                    <a:gd name="T55" fmla="*/ 628954 h 5502"/>
                    <a:gd name="T56" fmla="*/ 531400 w 5978"/>
                    <a:gd name="T57" fmla="*/ 629390 h 5502"/>
                    <a:gd name="T58" fmla="*/ 651183 w 5978"/>
                    <a:gd name="T59" fmla="*/ 758317 h 5502"/>
                    <a:gd name="T60" fmla="*/ 531400 w 5978"/>
                    <a:gd name="T61" fmla="*/ 887243 h 5502"/>
                    <a:gd name="T62" fmla="*/ 534013 w 5978"/>
                    <a:gd name="T63" fmla="*/ 887243 h 5502"/>
                    <a:gd name="T64" fmla="*/ 149837 w 5978"/>
                    <a:gd name="T65" fmla="*/ 887243 h 5502"/>
                    <a:gd name="T66" fmla="*/ 0 w 5978"/>
                    <a:gd name="T67" fmla="*/ 1044918 h 5502"/>
                    <a:gd name="T68" fmla="*/ 727843 w 5978"/>
                    <a:gd name="T69" fmla="*/ 1202156 h 5502"/>
                    <a:gd name="T70" fmla="*/ 577571 w 5978"/>
                    <a:gd name="T71" fmla="*/ 1359395 h 5502"/>
                    <a:gd name="T72" fmla="*/ 727843 w 5978"/>
                    <a:gd name="T73" fmla="*/ 1517069 h 5502"/>
                    <a:gd name="T74" fmla="*/ 1061928 w 5978"/>
                    <a:gd name="T75" fmla="*/ 1517069 h 5502"/>
                    <a:gd name="T76" fmla="*/ 1212201 w 5978"/>
                    <a:gd name="T77" fmla="*/ 1641640 h 5502"/>
                    <a:gd name="T78" fmla="*/ 848933 w 5978"/>
                    <a:gd name="T79" fmla="*/ 1767082 h 5502"/>
                    <a:gd name="T80" fmla="*/ 698660 w 5978"/>
                    <a:gd name="T81" fmla="*/ 1924321 h 5502"/>
                    <a:gd name="T82" fmla="*/ 848933 w 5978"/>
                    <a:gd name="T83" fmla="*/ 2081124 h 5502"/>
                    <a:gd name="T84" fmla="*/ 1801097 w 5978"/>
                    <a:gd name="T85" fmla="*/ 2081124 h 5502"/>
                    <a:gd name="T86" fmla="*/ 1651260 w 5978"/>
                    <a:gd name="T87" fmla="*/ 2238362 h 5502"/>
                    <a:gd name="T88" fmla="*/ 2220119 w 5978"/>
                    <a:gd name="T89" fmla="*/ 2396036 h 5502"/>
                    <a:gd name="T90" fmla="*/ 2369956 w 5978"/>
                    <a:gd name="T91" fmla="*/ 2238362 h 5502"/>
                    <a:gd name="T92" fmla="*/ 2220119 w 5978"/>
                    <a:gd name="T93" fmla="*/ 2081124 h 5502"/>
                    <a:gd name="T94" fmla="*/ 2453151 w 5978"/>
                    <a:gd name="T95" fmla="*/ 2081124 h 5502"/>
                    <a:gd name="T96" fmla="*/ 2603423 w 5978"/>
                    <a:gd name="T97" fmla="*/ 1924321 h 550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978" h="5502">
                      <a:moveTo>
                        <a:pt x="5632" y="4057"/>
                      </a:moveTo>
                      <a:lnTo>
                        <a:pt x="4822" y="4057"/>
                      </a:lnTo>
                      <a:cubicBezTo>
                        <a:pt x="4632" y="4057"/>
                        <a:pt x="4478" y="3928"/>
                        <a:pt x="4478" y="3769"/>
                      </a:cubicBezTo>
                      <a:cubicBezTo>
                        <a:pt x="4478" y="3611"/>
                        <a:pt x="4632" y="3483"/>
                        <a:pt x="4822" y="3483"/>
                      </a:cubicBezTo>
                      <a:lnTo>
                        <a:pt x="5285" y="3483"/>
                      </a:lnTo>
                      <a:cubicBezTo>
                        <a:pt x="5476" y="3483"/>
                        <a:pt x="5630" y="3321"/>
                        <a:pt x="5630" y="3121"/>
                      </a:cubicBezTo>
                      <a:cubicBezTo>
                        <a:pt x="5630" y="2922"/>
                        <a:pt x="5476" y="2760"/>
                        <a:pt x="5285" y="2760"/>
                      </a:cubicBezTo>
                      <a:lnTo>
                        <a:pt x="5632" y="2760"/>
                      </a:lnTo>
                      <a:cubicBezTo>
                        <a:pt x="5823" y="2760"/>
                        <a:pt x="5977" y="2598"/>
                        <a:pt x="5977" y="2399"/>
                      </a:cubicBezTo>
                      <a:cubicBezTo>
                        <a:pt x="5977" y="2199"/>
                        <a:pt x="5823" y="2037"/>
                        <a:pt x="5632" y="2037"/>
                      </a:cubicBezTo>
                      <a:lnTo>
                        <a:pt x="4671" y="2037"/>
                      </a:lnTo>
                      <a:cubicBezTo>
                        <a:pt x="4480" y="2037"/>
                        <a:pt x="4326" y="2199"/>
                        <a:pt x="4326" y="2399"/>
                      </a:cubicBezTo>
                      <a:cubicBezTo>
                        <a:pt x="4326" y="2598"/>
                        <a:pt x="4480" y="2760"/>
                        <a:pt x="4671" y="2760"/>
                      </a:cubicBezTo>
                      <a:lnTo>
                        <a:pt x="3096" y="2760"/>
                      </a:lnTo>
                      <a:cubicBezTo>
                        <a:pt x="3285" y="2760"/>
                        <a:pt x="3441" y="2598"/>
                        <a:pt x="3441" y="2399"/>
                      </a:cubicBezTo>
                      <a:cubicBezTo>
                        <a:pt x="3441" y="2199"/>
                        <a:pt x="3285" y="2037"/>
                        <a:pt x="3096" y="2037"/>
                      </a:cubicBezTo>
                      <a:lnTo>
                        <a:pt x="2189" y="2037"/>
                      </a:lnTo>
                      <a:cubicBezTo>
                        <a:pt x="2195" y="2037"/>
                        <a:pt x="2204" y="2037"/>
                        <a:pt x="2211" y="2036"/>
                      </a:cubicBezTo>
                      <a:cubicBezTo>
                        <a:pt x="2066" y="2023"/>
                        <a:pt x="1951" y="1896"/>
                        <a:pt x="1951" y="1741"/>
                      </a:cubicBezTo>
                      <a:cubicBezTo>
                        <a:pt x="1951" y="1585"/>
                        <a:pt x="2066" y="1458"/>
                        <a:pt x="2211" y="1446"/>
                      </a:cubicBezTo>
                      <a:cubicBezTo>
                        <a:pt x="2204" y="1445"/>
                        <a:pt x="2195" y="1444"/>
                        <a:pt x="2189" y="1444"/>
                      </a:cubicBezTo>
                      <a:lnTo>
                        <a:pt x="2808" y="1444"/>
                      </a:lnTo>
                      <a:cubicBezTo>
                        <a:pt x="2998" y="1444"/>
                        <a:pt x="3153" y="1282"/>
                        <a:pt x="3153" y="1083"/>
                      </a:cubicBezTo>
                      <a:cubicBezTo>
                        <a:pt x="3153" y="884"/>
                        <a:pt x="2998" y="721"/>
                        <a:pt x="2808" y="721"/>
                      </a:cubicBezTo>
                      <a:lnTo>
                        <a:pt x="2510" y="721"/>
                      </a:lnTo>
                      <a:cubicBezTo>
                        <a:pt x="2700" y="721"/>
                        <a:pt x="2854" y="561"/>
                        <a:pt x="2854" y="361"/>
                      </a:cubicBezTo>
                      <a:cubicBezTo>
                        <a:pt x="2854" y="162"/>
                        <a:pt x="2700" y="0"/>
                        <a:pt x="2510" y="0"/>
                      </a:cubicBezTo>
                      <a:lnTo>
                        <a:pt x="1671" y="0"/>
                      </a:lnTo>
                      <a:cubicBezTo>
                        <a:pt x="1481" y="0"/>
                        <a:pt x="1326" y="162"/>
                        <a:pt x="1326" y="361"/>
                      </a:cubicBezTo>
                      <a:cubicBezTo>
                        <a:pt x="1326" y="561"/>
                        <a:pt x="1481" y="721"/>
                        <a:pt x="1671" y="721"/>
                      </a:cubicBezTo>
                      <a:lnTo>
                        <a:pt x="854" y="721"/>
                      </a:lnTo>
                      <a:cubicBezTo>
                        <a:pt x="663" y="721"/>
                        <a:pt x="509" y="884"/>
                        <a:pt x="509" y="1083"/>
                      </a:cubicBezTo>
                      <a:cubicBezTo>
                        <a:pt x="509" y="1282"/>
                        <a:pt x="663" y="1444"/>
                        <a:pt x="854" y="1444"/>
                      </a:cubicBezTo>
                      <a:lnTo>
                        <a:pt x="1226" y="1444"/>
                      </a:lnTo>
                      <a:cubicBezTo>
                        <a:pt x="1224" y="1444"/>
                        <a:pt x="1222" y="1444"/>
                        <a:pt x="1220" y="1445"/>
                      </a:cubicBezTo>
                      <a:cubicBezTo>
                        <a:pt x="1373" y="1449"/>
                        <a:pt x="1495" y="1580"/>
                        <a:pt x="1495" y="1741"/>
                      </a:cubicBezTo>
                      <a:cubicBezTo>
                        <a:pt x="1495" y="1902"/>
                        <a:pt x="1373" y="2033"/>
                        <a:pt x="1220" y="2037"/>
                      </a:cubicBezTo>
                      <a:cubicBezTo>
                        <a:pt x="1222" y="2037"/>
                        <a:pt x="1224" y="2037"/>
                        <a:pt x="1226" y="2037"/>
                      </a:cubicBezTo>
                      <a:lnTo>
                        <a:pt x="344" y="2037"/>
                      </a:lnTo>
                      <a:cubicBezTo>
                        <a:pt x="154" y="2037"/>
                        <a:pt x="0" y="2199"/>
                        <a:pt x="0" y="2399"/>
                      </a:cubicBezTo>
                      <a:cubicBezTo>
                        <a:pt x="0" y="2598"/>
                        <a:pt x="154" y="2760"/>
                        <a:pt x="344" y="2760"/>
                      </a:cubicBezTo>
                      <a:lnTo>
                        <a:pt x="1671" y="2760"/>
                      </a:lnTo>
                      <a:cubicBezTo>
                        <a:pt x="1481" y="2760"/>
                        <a:pt x="1326" y="2922"/>
                        <a:pt x="1326" y="3121"/>
                      </a:cubicBezTo>
                      <a:cubicBezTo>
                        <a:pt x="1326" y="3321"/>
                        <a:pt x="1481" y="3483"/>
                        <a:pt x="1671" y="3483"/>
                      </a:cubicBezTo>
                      <a:lnTo>
                        <a:pt x="2438" y="3483"/>
                      </a:lnTo>
                      <a:cubicBezTo>
                        <a:pt x="2629" y="3483"/>
                        <a:pt x="2783" y="3611"/>
                        <a:pt x="2783" y="3769"/>
                      </a:cubicBezTo>
                      <a:cubicBezTo>
                        <a:pt x="2783" y="3928"/>
                        <a:pt x="2629" y="4057"/>
                        <a:pt x="2438" y="4057"/>
                      </a:cubicBezTo>
                      <a:lnTo>
                        <a:pt x="1949" y="4057"/>
                      </a:lnTo>
                      <a:cubicBezTo>
                        <a:pt x="1758" y="4057"/>
                        <a:pt x="1604" y="4218"/>
                        <a:pt x="1604" y="4418"/>
                      </a:cubicBezTo>
                      <a:cubicBezTo>
                        <a:pt x="1604" y="4616"/>
                        <a:pt x="1758" y="4778"/>
                        <a:pt x="1949" y="4778"/>
                      </a:cubicBezTo>
                      <a:lnTo>
                        <a:pt x="4135" y="4778"/>
                      </a:lnTo>
                      <a:cubicBezTo>
                        <a:pt x="3945" y="4778"/>
                        <a:pt x="3791" y="4940"/>
                        <a:pt x="3791" y="5139"/>
                      </a:cubicBezTo>
                      <a:cubicBezTo>
                        <a:pt x="3791" y="5339"/>
                        <a:pt x="3945" y="5501"/>
                        <a:pt x="4135" y="5501"/>
                      </a:cubicBezTo>
                      <a:lnTo>
                        <a:pt x="5097" y="5501"/>
                      </a:lnTo>
                      <a:cubicBezTo>
                        <a:pt x="5287" y="5501"/>
                        <a:pt x="5441" y="5339"/>
                        <a:pt x="5441" y="5139"/>
                      </a:cubicBezTo>
                      <a:cubicBezTo>
                        <a:pt x="5441" y="4940"/>
                        <a:pt x="5287" y="4778"/>
                        <a:pt x="5097" y="4778"/>
                      </a:cubicBezTo>
                      <a:lnTo>
                        <a:pt x="5632" y="4778"/>
                      </a:lnTo>
                      <a:cubicBezTo>
                        <a:pt x="5823" y="4778"/>
                        <a:pt x="5977" y="4616"/>
                        <a:pt x="5977" y="4418"/>
                      </a:cubicBezTo>
                      <a:cubicBezTo>
                        <a:pt x="5977" y="4218"/>
                        <a:pt x="5823" y="4057"/>
                        <a:pt x="5632" y="4057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8" name="Freeform 167">
                  <a:extLst>
                    <a:ext uri="{FF2B5EF4-FFF2-40B4-BE49-F238E27FC236}">
                      <a16:creationId xmlns:a16="http://schemas.microsoft.com/office/drawing/2014/main" id="{FB102959-28E4-4D4F-9C7C-F069FB7D67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1224554"/>
                  <a:ext cx="495425" cy="314921"/>
                </a:xfrm>
                <a:custGeom>
                  <a:avLst/>
                  <a:gdLst>
                    <a:gd name="T0" fmla="*/ 338265 w 1138"/>
                    <a:gd name="T1" fmla="*/ 0 h 722"/>
                    <a:gd name="T2" fmla="*/ 157160 w 1138"/>
                    <a:gd name="T3" fmla="*/ 0 h 722"/>
                    <a:gd name="T4" fmla="*/ 157160 w 1138"/>
                    <a:gd name="T5" fmla="*/ 0 h 722"/>
                    <a:gd name="T6" fmla="*/ 0 w 1138"/>
                    <a:gd name="T7" fmla="*/ 157461 h 722"/>
                    <a:gd name="T8" fmla="*/ 0 w 1138"/>
                    <a:gd name="T9" fmla="*/ 157461 h 722"/>
                    <a:gd name="T10" fmla="*/ 157160 w 1138"/>
                    <a:gd name="T11" fmla="*/ 314485 h 722"/>
                    <a:gd name="T12" fmla="*/ 338265 w 1138"/>
                    <a:gd name="T13" fmla="*/ 314485 h 722"/>
                    <a:gd name="T14" fmla="*/ 338265 w 1138"/>
                    <a:gd name="T15" fmla="*/ 314485 h 722"/>
                    <a:gd name="T16" fmla="*/ 494990 w 1138"/>
                    <a:gd name="T17" fmla="*/ 157461 h 722"/>
                    <a:gd name="T18" fmla="*/ 494990 w 1138"/>
                    <a:gd name="T19" fmla="*/ 157461 h 722"/>
                    <a:gd name="T20" fmla="*/ 338265 w 1138"/>
                    <a:gd name="T21" fmla="*/ 0 h 72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38" h="722">
                      <a:moveTo>
                        <a:pt x="777" y="0"/>
                      </a:moveTo>
                      <a:lnTo>
                        <a:pt x="361" y="0"/>
                      </a:lnTo>
                      <a:cubicBezTo>
                        <a:pt x="162" y="0"/>
                        <a:pt x="0" y="161"/>
                        <a:pt x="0" y="361"/>
                      </a:cubicBezTo>
                      <a:cubicBezTo>
                        <a:pt x="0" y="559"/>
                        <a:pt x="162" y="721"/>
                        <a:pt x="361" y="721"/>
                      </a:cubicBezTo>
                      <a:lnTo>
                        <a:pt x="777" y="721"/>
                      </a:lnTo>
                      <a:cubicBezTo>
                        <a:pt x="976" y="721"/>
                        <a:pt x="1137" y="559"/>
                        <a:pt x="1137" y="361"/>
                      </a:cubicBezTo>
                      <a:cubicBezTo>
                        <a:pt x="1137" y="161"/>
                        <a:pt x="976" y="0"/>
                        <a:pt x="777" y="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9" name="Freeform 168">
                  <a:extLst>
                    <a:ext uri="{FF2B5EF4-FFF2-40B4-BE49-F238E27FC236}">
                      <a16:creationId xmlns:a16="http://schemas.microsoft.com/office/drawing/2014/main" id="{B4C8FC9C-F2F5-8942-9649-68473762A5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5061" y="19722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0" name="Freeform 169">
                  <a:extLst>
                    <a:ext uri="{FF2B5EF4-FFF2-40B4-BE49-F238E27FC236}">
                      <a16:creationId xmlns:a16="http://schemas.microsoft.com/office/drawing/2014/main" id="{D058D960-8AF9-054A-833E-B9094A1C43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0317" y="1358972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3"/>
                        <a:pt x="135" y="173"/>
                        <a:pt x="87" y="173"/>
                      </a:cubicBezTo>
                      <a:cubicBezTo>
                        <a:pt x="39" y="173"/>
                        <a:pt x="0" y="133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1" name="Freeform 170">
                  <a:extLst>
                    <a:ext uri="{FF2B5EF4-FFF2-40B4-BE49-F238E27FC236}">
                      <a16:creationId xmlns:a16="http://schemas.microsoft.com/office/drawing/2014/main" id="{9BC07B86-4A01-7142-87AC-19FE6F440F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0946" y="122331"/>
                  <a:ext cx="76810" cy="74889"/>
                </a:xfrm>
                <a:custGeom>
                  <a:avLst/>
                  <a:gdLst>
                    <a:gd name="T0" fmla="*/ 76371 w 175"/>
                    <a:gd name="T1" fmla="*/ 37228 h 173"/>
                    <a:gd name="T2" fmla="*/ 76371 w 175"/>
                    <a:gd name="T3" fmla="*/ 37228 h 173"/>
                    <a:gd name="T4" fmla="*/ 38186 w 175"/>
                    <a:gd name="T5" fmla="*/ 74456 h 173"/>
                    <a:gd name="T6" fmla="*/ 38186 w 175"/>
                    <a:gd name="T7" fmla="*/ 74456 h 173"/>
                    <a:gd name="T8" fmla="*/ 0 w 175"/>
                    <a:gd name="T9" fmla="*/ 37228 h 173"/>
                    <a:gd name="T10" fmla="*/ 0 w 175"/>
                    <a:gd name="T11" fmla="*/ 37228 h 173"/>
                    <a:gd name="T12" fmla="*/ 38186 w 175"/>
                    <a:gd name="T13" fmla="*/ 0 h 173"/>
                    <a:gd name="T14" fmla="*/ 38186 w 175"/>
                    <a:gd name="T15" fmla="*/ 0 h 173"/>
                    <a:gd name="T16" fmla="*/ 76371 w 175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3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2" name="Freeform 171">
                  <a:extLst>
                    <a:ext uri="{FF2B5EF4-FFF2-40B4-BE49-F238E27FC236}">
                      <a16:creationId xmlns:a16="http://schemas.microsoft.com/office/drawing/2014/main" id="{9C35D18E-46C1-114B-940C-6A6A7F6FAB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6027" y="-365413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6795 w 173"/>
                    <a:gd name="T5" fmla="*/ 74456 h 173"/>
                    <a:gd name="T6" fmla="*/ 36795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6795 w 173"/>
                    <a:gd name="T13" fmla="*/ 0 h 173"/>
                    <a:gd name="T14" fmla="*/ 36795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3" name="Freeform 172">
                  <a:extLst>
                    <a:ext uri="{FF2B5EF4-FFF2-40B4-BE49-F238E27FC236}">
                      <a16:creationId xmlns:a16="http://schemas.microsoft.com/office/drawing/2014/main" id="{315C9904-55C0-8444-AB65-CD5400940B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432" y="804020"/>
                  <a:ext cx="76810" cy="74890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60 h 174"/>
                    <a:gd name="T6" fmla="*/ 38186 w 175"/>
                    <a:gd name="T7" fmla="*/ 74460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4" name="Freeform 173">
                  <a:extLst>
                    <a:ext uri="{FF2B5EF4-FFF2-40B4-BE49-F238E27FC236}">
                      <a16:creationId xmlns:a16="http://schemas.microsoft.com/office/drawing/2014/main" id="{A7580F8E-B3F7-8E44-B8AA-6CA0E4F627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776" y="1681574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3"/>
                        <a:pt x="87" y="173"/>
                      </a:cubicBezTo>
                      <a:cubicBezTo>
                        <a:pt x="40" y="173"/>
                        <a:pt x="0" y="135"/>
                        <a:pt x="0" y="87"/>
                      </a:cubicBezTo>
                      <a:cubicBezTo>
                        <a:pt x="0" y="38"/>
                        <a:pt x="40" y="0"/>
                        <a:pt x="87" y="0"/>
                      </a:cubicBezTo>
                      <a:cubicBezTo>
                        <a:pt x="135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5" name="Freeform 174">
                  <a:extLst>
                    <a:ext uri="{FF2B5EF4-FFF2-40B4-BE49-F238E27FC236}">
                      <a16:creationId xmlns:a16="http://schemas.microsoft.com/office/drawing/2014/main" id="{C77D5436-D7AF-E34F-A87F-2BF3AF2157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4084" y="469895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4"/>
                        <a:pt x="52" y="104"/>
                      </a:cubicBezTo>
                      <a:cubicBezTo>
                        <a:pt x="24" y="104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6" name="Freeform 175">
                  <a:extLst>
                    <a:ext uri="{FF2B5EF4-FFF2-40B4-BE49-F238E27FC236}">
                      <a16:creationId xmlns:a16="http://schemas.microsoft.com/office/drawing/2014/main" id="{876FA37F-CEDF-274B-B1F0-A51A9D7862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4925" y="-152266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828 w 107"/>
                    <a:gd name="T5" fmla="*/ 45655 h 107"/>
                    <a:gd name="T6" fmla="*/ 22828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828 w 107"/>
                    <a:gd name="T13" fmla="*/ 0 h 107"/>
                    <a:gd name="T14" fmla="*/ 22828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3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7" name="Freeform 176">
                  <a:extLst>
                    <a:ext uri="{FF2B5EF4-FFF2-40B4-BE49-F238E27FC236}">
                      <a16:creationId xmlns:a16="http://schemas.microsoft.com/office/drawing/2014/main" id="{C6C7F3BD-3387-EC4E-90C0-3AEEEF08FA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-478708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4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4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8" name="Freeform 177">
                  <a:extLst>
                    <a:ext uri="{FF2B5EF4-FFF2-40B4-BE49-F238E27FC236}">
                      <a16:creationId xmlns:a16="http://schemas.microsoft.com/office/drawing/2014/main" id="{E6C54BAB-C0F7-474F-9EC1-A4F563C7BA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90387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9" name="Freeform 178">
                  <a:extLst>
                    <a:ext uri="{FF2B5EF4-FFF2-40B4-BE49-F238E27FC236}">
                      <a16:creationId xmlns:a16="http://schemas.microsoft.com/office/drawing/2014/main" id="{6E262DB4-96AE-2D41-A34E-C0AF5ADE2C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0" name="Freeform 179">
                  <a:extLst>
                    <a:ext uri="{FF2B5EF4-FFF2-40B4-BE49-F238E27FC236}">
                      <a16:creationId xmlns:a16="http://schemas.microsoft.com/office/drawing/2014/main" id="{D46710F5-6E8D-FC40-B0FF-78E284252E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7421" y="127640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1" name="Freeform 180">
                  <a:extLst>
                    <a:ext uri="{FF2B5EF4-FFF2-40B4-BE49-F238E27FC236}">
                      <a16:creationId xmlns:a16="http://schemas.microsoft.com/office/drawing/2014/main" id="{F7CBA623-3A58-CE48-A5D8-F800CA23FE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622" y="18063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2" name="Freeform 181">
                  <a:extLst>
                    <a:ext uri="{FF2B5EF4-FFF2-40B4-BE49-F238E27FC236}">
                      <a16:creationId xmlns:a16="http://schemas.microsoft.com/office/drawing/2014/main" id="{2848699B-4C4D-3240-8AC9-077FE7FF3D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1806389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3" name="Freeform 182">
                  <a:extLst>
                    <a:ext uri="{FF2B5EF4-FFF2-40B4-BE49-F238E27FC236}">
                      <a16:creationId xmlns:a16="http://schemas.microsoft.com/office/drawing/2014/main" id="{0F69C7A6-E07E-5540-B78A-8EDBEBCD84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1158" y="-457585"/>
                  <a:ext cx="618321" cy="261154"/>
                </a:xfrm>
                <a:custGeom>
                  <a:avLst/>
                  <a:gdLst>
                    <a:gd name="T0" fmla="*/ 487598 w 1419"/>
                    <a:gd name="T1" fmla="*/ 260719 h 601"/>
                    <a:gd name="T2" fmla="*/ 130288 w 1419"/>
                    <a:gd name="T3" fmla="*/ 260719 h 601"/>
                    <a:gd name="T4" fmla="*/ 130288 w 1419"/>
                    <a:gd name="T5" fmla="*/ 260719 h 601"/>
                    <a:gd name="T6" fmla="*/ 0 w 1419"/>
                    <a:gd name="T7" fmla="*/ 130794 h 601"/>
                    <a:gd name="T8" fmla="*/ 0 w 1419"/>
                    <a:gd name="T9" fmla="*/ 130794 h 601"/>
                    <a:gd name="T10" fmla="*/ 130288 w 1419"/>
                    <a:gd name="T11" fmla="*/ 0 h 601"/>
                    <a:gd name="T12" fmla="*/ 487598 w 1419"/>
                    <a:gd name="T13" fmla="*/ 0 h 601"/>
                    <a:gd name="T14" fmla="*/ 487598 w 1419"/>
                    <a:gd name="T15" fmla="*/ 0 h 601"/>
                    <a:gd name="T16" fmla="*/ 617885 w 1419"/>
                    <a:gd name="T17" fmla="*/ 130794 h 601"/>
                    <a:gd name="T18" fmla="*/ 617885 w 1419"/>
                    <a:gd name="T19" fmla="*/ 130794 h 601"/>
                    <a:gd name="T20" fmla="*/ 487598 w 1419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19" h="601">
                      <a:moveTo>
                        <a:pt x="1119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8" y="135"/>
                        <a:pt x="1418" y="301"/>
                      </a:cubicBezTo>
                      <a:cubicBezTo>
                        <a:pt x="1418" y="466"/>
                        <a:pt x="1284" y="600"/>
                        <a:pt x="1119" y="60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4" name="Freeform 183">
                  <a:extLst>
                    <a:ext uri="{FF2B5EF4-FFF2-40B4-BE49-F238E27FC236}">
                      <a16:creationId xmlns:a16="http://schemas.microsoft.com/office/drawing/2014/main" id="{50AA2468-A08F-FF44-8D2F-DFE2842853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0456" y="523662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0631 w 1420"/>
                    <a:gd name="T3" fmla="*/ 260719 h 600"/>
                    <a:gd name="T4" fmla="*/ 130631 w 1420"/>
                    <a:gd name="T5" fmla="*/ 260719 h 600"/>
                    <a:gd name="T6" fmla="*/ 0 w 1420"/>
                    <a:gd name="T7" fmla="*/ 130142 h 600"/>
                    <a:gd name="T8" fmla="*/ 0 w 1420"/>
                    <a:gd name="T9" fmla="*/ 130142 h 600"/>
                    <a:gd name="T10" fmla="*/ 130631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142 h 600"/>
                    <a:gd name="T18" fmla="*/ 617886 w 1420"/>
                    <a:gd name="T19" fmla="*/ 130142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0" y="599"/>
                      </a:lnTo>
                      <a:cubicBezTo>
                        <a:pt x="134" y="599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300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3"/>
                        <a:pt x="1419" y="299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155" name="Freeform 184">
                  <a:extLst>
                    <a:ext uri="{FF2B5EF4-FFF2-40B4-BE49-F238E27FC236}">
                      <a16:creationId xmlns:a16="http://schemas.microsoft.com/office/drawing/2014/main" id="{B87FC6D7-DD12-E94F-8F90-2DF6CED8A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1191910"/>
                  <a:ext cx="760419" cy="520388"/>
                </a:xfrm>
                <a:custGeom>
                  <a:avLst/>
                  <a:gdLst>
                    <a:gd name="T0" fmla="*/ 628967 w 1747"/>
                    <a:gd name="T1" fmla="*/ 259759 h 1196"/>
                    <a:gd name="T2" fmla="*/ 507962 w 1747"/>
                    <a:gd name="T3" fmla="*/ 259759 h 1196"/>
                    <a:gd name="T4" fmla="*/ 507962 w 1747"/>
                    <a:gd name="T5" fmla="*/ 259759 h 1196"/>
                    <a:gd name="T6" fmla="*/ 617650 w 1747"/>
                    <a:gd name="T7" fmla="*/ 130532 h 1196"/>
                    <a:gd name="T8" fmla="*/ 617650 w 1747"/>
                    <a:gd name="T9" fmla="*/ 130532 h 1196"/>
                    <a:gd name="T10" fmla="*/ 487504 w 1747"/>
                    <a:gd name="T11" fmla="*/ 0 h 1196"/>
                    <a:gd name="T12" fmla="*/ 130581 w 1747"/>
                    <a:gd name="T13" fmla="*/ 0 h 1196"/>
                    <a:gd name="T14" fmla="*/ 130581 w 1747"/>
                    <a:gd name="T15" fmla="*/ 0 h 1196"/>
                    <a:gd name="T16" fmla="*/ 0 w 1747"/>
                    <a:gd name="T17" fmla="*/ 130532 h 1196"/>
                    <a:gd name="T18" fmla="*/ 0 w 1747"/>
                    <a:gd name="T19" fmla="*/ 130532 h 1196"/>
                    <a:gd name="T20" fmla="*/ 130581 w 1747"/>
                    <a:gd name="T21" fmla="*/ 261064 h 1196"/>
                    <a:gd name="T22" fmla="*/ 252457 w 1747"/>
                    <a:gd name="T23" fmla="*/ 261064 h 1196"/>
                    <a:gd name="T24" fmla="*/ 252457 w 1747"/>
                    <a:gd name="T25" fmla="*/ 261064 h 1196"/>
                    <a:gd name="T26" fmla="*/ 142334 w 1747"/>
                    <a:gd name="T27" fmla="*/ 389856 h 1196"/>
                    <a:gd name="T28" fmla="*/ 142334 w 1747"/>
                    <a:gd name="T29" fmla="*/ 389856 h 1196"/>
                    <a:gd name="T30" fmla="*/ 272480 w 1747"/>
                    <a:gd name="T31" fmla="*/ 519953 h 1196"/>
                    <a:gd name="T32" fmla="*/ 628967 w 1747"/>
                    <a:gd name="T33" fmla="*/ 519953 h 1196"/>
                    <a:gd name="T34" fmla="*/ 628967 w 1747"/>
                    <a:gd name="T35" fmla="*/ 519953 h 1196"/>
                    <a:gd name="T36" fmla="*/ 759984 w 1747"/>
                    <a:gd name="T37" fmla="*/ 389856 h 1196"/>
                    <a:gd name="T38" fmla="*/ 759984 w 1747"/>
                    <a:gd name="T39" fmla="*/ 389856 h 1196"/>
                    <a:gd name="T40" fmla="*/ 628967 w 1747"/>
                    <a:gd name="T41" fmla="*/ 259759 h 119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747" h="1196">
                      <a:moveTo>
                        <a:pt x="1445" y="597"/>
                      </a:moveTo>
                      <a:lnTo>
                        <a:pt x="1167" y="597"/>
                      </a:lnTo>
                      <a:cubicBezTo>
                        <a:pt x="1310" y="573"/>
                        <a:pt x="1419" y="450"/>
                        <a:pt x="1419" y="300"/>
                      </a:cubicBezTo>
                      <a:cubicBezTo>
                        <a:pt x="1419" y="134"/>
                        <a:pt x="1285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lnTo>
                        <a:pt x="580" y="600"/>
                      </a:lnTo>
                      <a:cubicBezTo>
                        <a:pt x="436" y="623"/>
                        <a:pt x="327" y="746"/>
                        <a:pt x="327" y="896"/>
                      </a:cubicBezTo>
                      <a:cubicBezTo>
                        <a:pt x="327" y="1062"/>
                        <a:pt x="460" y="1195"/>
                        <a:pt x="626" y="1195"/>
                      </a:cubicBezTo>
                      <a:lnTo>
                        <a:pt x="1445" y="1195"/>
                      </a:lnTo>
                      <a:cubicBezTo>
                        <a:pt x="1611" y="1195"/>
                        <a:pt x="1746" y="1062"/>
                        <a:pt x="1746" y="896"/>
                      </a:cubicBezTo>
                      <a:cubicBezTo>
                        <a:pt x="1746" y="731"/>
                        <a:pt x="1611" y="597"/>
                        <a:pt x="1445" y="59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3611570" y="4669466"/>
            <a:ext cx="56389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L12 PyMySQL 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2703895" y="3598581"/>
            <a:ext cx="6788639" cy="99001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altLang="zh-TW" sz="6600" dirty="0" err="1"/>
              <a:t>AIoT</a:t>
            </a:r>
            <a:r>
              <a:rPr lang="en-US" altLang="zh-TW" sz="6600" dirty="0"/>
              <a:t> </a:t>
            </a:r>
            <a:r>
              <a:rPr lang="zh-TW" altLang="en-US" sz="6600" dirty="0"/>
              <a:t>設計與實作</a:t>
            </a:r>
            <a:endParaRPr lang="en-US" sz="6600" b="1" spc="60" dirty="0">
              <a:solidFill>
                <a:schemeClr val="tx2"/>
              </a:solidFill>
              <a:latin typeface="Noto Sans SemiBold" panose="020B0502040504020204" pitchFamily="34" charset="0"/>
              <a:ea typeface="Noto Sans SemiBold" panose="020B0502040504020204" pitchFamily="34" charset="0"/>
              <a:cs typeface="Noto Sans SemiBold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465566" y="1200667"/>
            <a:ext cx="3607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To</a:t>
            </a:r>
            <a:r>
              <a:rPr lang="zh-TW" altLang="en-US" sz="4000" b="1" dirty="0">
                <a:solidFill>
                  <a:schemeClr val="tx2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 </a:t>
            </a:r>
            <a:r>
              <a:rPr lang="en-US" altLang="zh-TW" sz="4000" b="1" dirty="0">
                <a:solidFill>
                  <a:schemeClr val="tx2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Do for part 3 </a:t>
            </a:r>
            <a:endParaRPr lang="en-US" sz="4000" b="1" dirty="0">
              <a:solidFill>
                <a:schemeClr val="tx2"/>
              </a:solidFill>
              <a:latin typeface="Noto Sans SemiBold" panose="020B0502040504020204" pitchFamily="34" charset="0"/>
              <a:ea typeface="Noto Sans SemiBold" panose="020B0502040504020204" pitchFamily="34" charset="0"/>
              <a:cs typeface="Noto Sans SemiBold" panose="020B0502040504020204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052886A-1693-DF49-8408-5F4BE2C10C38}"/>
              </a:ext>
            </a:extLst>
          </p:cNvPr>
          <p:cNvGrpSpPr/>
          <p:nvPr/>
        </p:nvGrpSpPr>
        <p:grpSpPr>
          <a:xfrm>
            <a:off x="-715837" y="-427768"/>
            <a:ext cx="13795702" cy="7745642"/>
            <a:chOff x="-715837" y="-427768"/>
            <a:chExt cx="13795702" cy="774564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45E2A8C-97DF-734A-B121-BE8641D0D74A}"/>
                </a:ext>
              </a:extLst>
            </p:cNvPr>
            <p:cNvGrpSpPr/>
            <p:nvPr/>
          </p:nvGrpSpPr>
          <p:grpSpPr>
            <a:xfrm>
              <a:off x="9960624" y="-427768"/>
              <a:ext cx="3119241" cy="7745642"/>
              <a:chOff x="9760592" y="-427768"/>
              <a:chExt cx="3119241" cy="7745642"/>
            </a:xfrm>
          </p:grpSpPr>
          <p:grpSp>
            <p:nvGrpSpPr>
              <p:cNvPr id="143" name="Group 8">
                <a:extLst>
                  <a:ext uri="{FF2B5EF4-FFF2-40B4-BE49-F238E27FC236}">
                    <a16:creationId xmlns:a16="http://schemas.microsoft.com/office/drawing/2014/main" id="{09DB275E-83DB-2A45-92DF-798D2056F5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55341" y="2098058"/>
                <a:ext cx="2924492" cy="2528094"/>
                <a:chOff x="1751269" y="-543996"/>
                <a:chExt cx="2728676" cy="2359988"/>
              </a:xfrm>
            </p:grpSpPr>
            <p:sp>
              <p:nvSpPr>
                <p:cNvPr id="191" name="Freeform 1">
                  <a:extLst>
                    <a:ext uri="{FF2B5EF4-FFF2-40B4-BE49-F238E27FC236}">
                      <a16:creationId xmlns:a16="http://schemas.microsoft.com/office/drawing/2014/main" id="{6CAE8024-005C-3145-9C60-BB0DE76499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1269" y="-543996"/>
                  <a:ext cx="2206368" cy="2008582"/>
                </a:xfrm>
                <a:custGeom>
                  <a:avLst/>
                  <a:gdLst>
                    <a:gd name="T0" fmla="*/ 2005235 w 5068"/>
                    <a:gd name="T1" fmla="*/ 802910 h 4613"/>
                    <a:gd name="T2" fmla="*/ 1689169 w 5068"/>
                    <a:gd name="T3" fmla="*/ 802910 h 4613"/>
                    <a:gd name="T4" fmla="*/ 1689169 w 5068"/>
                    <a:gd name="T5" fmla="*/ 802910 h 4613"/>
                    <a:gd name="T6" fmla="*/ 1889867 w 5068"/>
                    <a:gd name="T7" fmla="*/ 602183 h 4613"/>
                    <a:gd name="T8" fmla="*/ 1889867 w 5068"/>
                    <a:gd name="T9" fmla="*/ 602183 h 4613"/>
                    <a:gd name="T10" fmla="*/ 1689169 w 5068"/>
                    <a:gd name="T11" fmla="*/ 401455 h 4613"/>
                    <a:gd name="T12" fmla="*/ 1276890 w 5068"/>
                    <a:gd name="T13" fmla="*/ 401455 h 4613"/>
                    <a:gd name="T14" fmla="*/ 1276890 w 5068"/>
                    <a:gd name="T15" fmla="*/ 401455 h 4613"/>
                    <a:gd name="T16" fmla="*/ 1477587 w 5068"/>
                    <a:gd name="T17" fmla="*/ 200728 h 4613"/>
                    <a:gd name="T18" fmla="*/ 1477587 w 5068"/>
                    <a:gd name="T19" fmla="*/ 200728 h 4613"/>
                    <a:gd name="T20" fmla="*/ 1276890 w 5068"/>
                    <a:gd name="T21" fmla="*/ 0 h 4613"/>
                    <a:gd name="T22" fmla="*/ 613412 w 5068"/>
                    <a:gd name="T23" fmla="*/ 0 h 4613"/>
                    <a:gd name="T24" fmla="*/ 613412 w 5068"/>
                    <a:gd name="T25" fmla="*/ 0 h 4613"/>
                    <a:gd name="T26" fmla="*/ 411844 w 5068"/>
                    <a:gd name="T27" fmla="*/ 200728 h 4613"/>
                    <a:gd name="T28" fmla="*/ 411844 w 5068"/>
                    <a:gd name="T29" fmla="*/ 200728 h 4613"/>
                    <a:gd name="T30" fmla="*/ 613412 w 5068"/>
                    <a:gd name="T31" fmla="*/ 401455 h 4613"/>
                    <a:gd name="T32" fmla="*/ 200698 w 5068"/>
                    <a:gd name="T33" fmla="*/ 401455 h 4613"/>
                    <a:gd name="T34" fmla="*/ 200698 w 5068"/>
                    <a:gd name="T35" fmla="*/ 401455 h 4613"/>
                    <a:gd name="T36" fmla="*/ 0 w 5068"/>
                    <a:gd name="T37" fmla="*/ 602183 h 4613"/>
                    <a:gd name="T38" fmla="*/ 0 w 5068"/>
                    <a:gd name="T39" fmla="*/ 602183 h 4613"/>
                    <a:gd name="T40" fmla="*/ 200698 w 5068"/>
                    <a:gd name="T41" fmla="*/ 802910 h 4613"/>
                    <a:gd name="T42" fmla="*/ 521988 w 5068"/>
                    <a:gd name="T43" fmla="*/ 802910 h 4613"/>
                    <a:gd name="T44" fmla="*/ 521988 w 5068"/>
                    <a:gd name="T45" fmla="*/ 802910 h 4613"/>
                    <a:gd name="T46" fmla="*/ 722686 w 5068"/>
                    <a:gd name="T47" fmla="*/ 1004509 h 4613"/>
                    <a:gd name="T48" fmla="*/ 722686 w 5068"/>
                    <a:gd name="T49" fmla="*/ 1004509 h 4613"/>
                    <a:gd name="T50" fmla="*/ 521988 w 5068"/>
                    <a:gd name="T51" fmla="*/ 1204801 h 4613"/>
                    <a:gd name="T52" fmla="*/ 200698 w 5068"/>
                    <a:gd name="T53" fmla="*/ 1204801 h 4613"/>
                    <a:gd name="T54" fmla="*/ 200698 w 5068"/>
                    <a:gd name="T55" fmla="*/ 1204801 h 4613"/>
                    <a:gd name="T56" fmla="*/ 0 w 5068"/>
                    <a:gd name="T57" fmla="*/ 1405528 h 4613"/>
                    <a:gd name="T58" fmla="*/ 0 w 5068"/>
                    <a:gd name="T59" fmla="*/ 1405528 h 4613"/>
                    <a:gd name="T60" fmla="*/ 200698 w 5068"/>
                    <a:gd name="T61" fmla="*/ 1606691 h 4613"/>
                    <a:gd name="T62" fmla="*/ 827170 w 5068"/>
                    <a:gd name="T63" fmla="*/ 1606691 h 4613"/>
                    <a:gd name="T64" fmla="*/ 827170 w 5068"/>
                    <a:gd name="T65" fmla="*/ 1606691 h 4613"/>
                    <a:gd name="T66" fmla="*/ 626473 w 5068"/>
                    <a:gd name="T67" fmla="*/ 1807419 h 4613"/>
                    <a:gd name="T68" fmla="*/ 626473 w 5068"/>
                    <a:gd name="T69" fmla="*/ 1807419 h 4613"/>
                    <a:gd name="T70" fmla="*/ 827170 w 5068"/>
                    <a:gd name="T71" fmla="*/ 2008147 h 4613"/>
                    <a:gd name="T72" fmla="*/ 1949074 w 5068"/>
                    <a:gd name="T73" fmla="*/ 2008147 h 4613"/>
                    <a:gd name="T74" fmla="*/ 1949074 w 5068"/>
                    <a:gd name="T75" fmla="*/ 2008147 h 4613"/>
                    <a:gd name="T76" fmla="*/ 2149772 w 5068"/>
                    <a:gd name="T77" fmla="*/ 1807419 h 4613"/>
                    <a:gd name="T78" fmla="*/ 2149772 w 5068"/>
                    <a:gd name="T79" fmla="*/ 1807419 h 4613"/>
                    <a:gd name="T80" fmla="*/ 1949074 w 5068"/>
                    <a:gd name="T81" fmla="*/ 1606691 h 4613"/>
                    <a:gd name="T82" fmla="*/ 1646069 w 5068"/>
                    <a:gd name="T83" fmla="*/ 1606691 h 4613"/>
                    <a:gd name="T84" fmla="*/ 1646069 w 5068"/>
                    <a:gd name="T85" fmla="*/ 1606691 h 4613"/>
                    <a:gd name="T86" fmla="*/ 1445371 w 5068"/>
                    <a:gd name="T87" fmla="*/ 1405528 h 4613"/>
                    <a:gd name="T88" fmla="*/ 1445371 w 5068"/>
                    <a:gd name="T89" fmla="*/ 1405528 h 4613"/>
                    <a:gd name="T90" fmla="*/ 1646069 w 5068"/>
                    <a:gd name="T91" fmla="*/ 1204801 h 4613"/>
                    <a:gd name="T92" fmla="*/ 2005235 w 5068"/>
                    <a:gd name="T93" fmla="*/ 1204801 h 4613"/>
                    <a:gd name="T94" fmla="*/ 2005235 w 5068"/>
                    <a:gd name="T95" fmla="*/ 1204801 h 4613"/>
                    <a:gd name="T96" fmla="*/ 2205933 w 5068"/>
                    <a:gd name="T97" fmla="*/ 1004509 h 4613"/>
                    <a:gd name="T98" fmla="*/ 2205933 w 5068"/>
                    <a:gd name="T99" fmla="*/ 1004509 h 4613"/>
                    <a:gd name="T100" fmla="*/ 2005235 w 5068"/>
                    <a:gd name="T101" fmla="*/ 802910 h 461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5068" h="4613">
                      <a:moveTo>
                        <a:pt x="4606" y="1844"/>
                      </a:moveTo>
                      <a:lnTo>
                        <a:pt x="3880" y="1844"/>
                      </a:lnTo>
                      <a:cubicBezTo>
                        <a:pt x="4135" y="1844"/>
                        <a:pt x="4341" y="1638"/>
                        <a:pt x="4341" y="1383"/>
                      </a:cubicBezTo>
                      <a:cubicBezTo>
                        <a:pt x="4341" y="1128"/>
                        <a:pt x="4135" y="922"/>
                        <a:pt x="3880" y="922"/>
                      </a:cubicBezTo>
                      <a:lnTo>
                        <a:pt x="2933" y="922"/>
                      </a:lnTo>
                      <a:cubicBezTo>
                        <a:pt x="3188" y="922"/>
                        <a:pt x="3394" y="716"/>
                        <a:pt x="3394" y="461"/>
                      </a:cubicBezTo>
                      <a:cubicBezTo>
                        <a:pt x="3394" y="206"/>
                        <a:pt x="3188" y="0"/>
                        <a:pt x="2933" y="0"/>
                      </a:cubicBezTo>
                      <a:lnTo>
                        <a:pt x="1409" y="0"/>
                      </a:lnTo>
                      <a:cubicBezTo>
                        <a:pt x="1154" y="0"/>
                        <a:pt x="946" y="206"/>
                        <a:pt x="946" y="461"/>
                      </a:cubicBezTo>
                      <a:cubicBezTo>
                        <a:pt x="946" y="716"/>
                        <a:pt x="1154" y="922"/>
                        <a:pt x="1409" y="922"/>
                      </a:cubicBezTo>
                      <a:lnTo>
                        <a:pt x="461" y="922"/>
                      </a:lnTo>
                      <a:cubicBezTo>
                        <a:pt x="206" y="922"/>
                        <a:pt x="0" y="1128"/>
                        <a:pt x="0" y="1383"/>
                      </a:cubicBezTo>
                      <a:cubicBezTo>
                        <a:pt x="0" y="1638"/>
                        <a:pt x="206" y="1844"/>
                        <a:pt x="461" y="1844"/>
                      </a:cubicBezTo>
                      <a:lnTo>
                        <a:pt x="1199" y="1844"/>
                      </a:lnTo>
                      <a:cubicBezTo>
                        <a:pt x="1454" y="1844"/>
                        <a:pt x="1660" y="2052"/>
                        <a:pt x="1660" y="2307"/>
                      </a:cubicBezTo>
                      <a:cubicBezTo>
                        <a:pt x="1660" y="2560"/>
                        <a:pt x="1454" y="2767"/>
                        <a:pt x="1199" y="2767"/>
                      </a:cubicBezTo>
                      <a:lnTo>
                        <a:pt x="461" y="2767"/>
                      </a:lnTo>
                      <a:cubicBezTo>
                        <a:pt x="206" y="2767"/>
                        <a:pt x="0" y="2974"/>
                        <a:pt x="0" y="3228"/>
                      </a:cubicBezTo>
                      <a:cubicBezTo>
                        <a:pt x="0" y="3483"/>
                        <a:pt x="206" y="3690"/>
                        <a:pt x="461" y="3690"/>
                      </a:cubicBezTo>
                      <a:lnTo>
                        <a:pt x="1900" y="3690"/>
                      </a:lnTo>
                      <a:cubicBezTo>
                        <a:pt x="1645" y="3690"/>
                        <a:pt x="1439" y="3896"/>
                        <a:pt x="1439" y="4151"/>
                      </a:cubicBezTo>
                      <a:cubicBezTo>
                        <a:pt x="1439" y="4406"/>
                        <a:pt x="1645" y="4612"/>
                        <a:pt x="1900" y="4612"/>
                      </a:cubicBezTo>
                      <a:lnTo>
                        <a:pt x="4477" y="4612"/>
                      </a:lnTo>
                      <a:cubicBezTo>
                        <a:pt x="4732" y="4612"/>
                        <a:pt x="4938" y="4406"/>
                        <a:pt x="4938" y="4151"/>
                      </a:cubicBezTo>
                      <a:cubicBezTo>
                        <a:pt x="4938" y="3896"/>
                        <a:pt x="4732" y="3690"/>
                        <a:pt x="4477" y="3690"/>
                      </a:cubicBezTo>
                      <a:lnTo>
                        <a:pt x="3781" y="3690"/>
                      </a:lnTo>
                      <a:cubicBezTo>
                        <a:pt x="3528" y="3690"/>
                        <a:pt x="3320" y="3483"/>
                        <a:pt x="3320" y="3228"/>
                      </a:cubicBezTo>
                      <a:cubicBezTo>
                        <a:pt x="3320" y="2974"/>
                        <a:pt x="3528" y="2767"/>
                        <a:pt x="3781" y="2767"/>
                      </a:cubicBezTo>
                      <a:lnTo>
                        <a:pt x="4606" y="2767"/>
                      </a:lnTo>
                      <a:cubicBezTo>
                        <a:pt x="4861" y="2767"/>
                        <a:pt x="5067" y="2560"/>
                        <a:pt x="5067" y="2307"/>
                      </a:cubicBezTo>
                      <a:cubicBezTo>
                        <a:pt x="5067" y="2052"/>
                        <a:pt x="4861" y="1844"/>
                        <a:pt x="4606" y="1844"/>
                      </a:cubicBezTo>
                    </a:path>
                  </a:pathLst>
                </a:custGeom>
                <a:solidFill>
                  <a:srgbClr val="E22D2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2" name="Freeform 2">
                  <a:extLst>
                    <a:ext uri="{FF2B5EF4-FFF2-40B4-BE49-F238E27FC236}">
                      <a16:creationId xmlns:a16="http://schemas.microsoft.com/office/drawing/2014/main" id="{78916277-D242-7747-BF0F-9F82FC9724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1063254"/>
                  <a:ext cx="422455" cy="401332"/>
                </a:xfrm>
                <a:custGeom>
                  <a:avLst/>
                  <a:gdLst>
                    <a:gd name="T0" fmla="*/ 221658 w 972"/>
                    <a:gd name="T1" fmla="*/ 0 h 923"/>
                    <a:gd name="T2" fmla="*/ 200362 w 972"/>
                    <a:gd name="T3" fmla="*/ 0 h 923"/>
                    <a:gd name="T4" fmla="*/ 200362 w 972"/>
                    <a:gd name="T5" fmla="*/ 0 h 923"/>
                    <a:gd name="T6" fmla="*/ 0 w 972"/>
                    <a:gd name="T7" fmla="*/ 200449 h 923"/>
                    <a:gd name="T8" fmla="*/ 0 w 972"/>
                    <a:gd name="T9" fmla="*/ 200449 h 923"/>
                    <a:gd name="T10" fmla="*/ 200362 w 972"/>
                    <a:gd name="T11" fmla="*/ 400897 h 923"/>
                    <a:gd name="T12" fmla="*/ 221658 w 972"/>
                    <a:gd name="T13" fmla="*/ 400897 h 923"/>
                    <a:gd name="T14" fmla="*/ 221658 w 972"/>
                    <a:gd name="T15" fmla="*/ 400897 h 923"/>
                    <a:gd name="T16" fmla="*/ 422020 w 972"/>
                    <a:gd name="T17" fmla="*/ 200449 h 923"/>
                    <a:gd name="T18" fmla="*/ 422020 w 972"/>
                    <a:gd name="T19" fmla="*/ 200449 h 923"/>
                    <a:gd name="T20" fmla="*/ 221658 w 972"/>
                    <a:gd name="T21" fmla="*/ 0 h 92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72" h="923">
                      <a:moveTo>
                        <a:pt x="510" y="0"/>
                      </a:moveTo>
                      <a:lnTo>
                        <a:pt x="461" y="0"/>
                      </a:lnTo>
                      <a:cubicBezTo>
                        <a:pt x="206" y="0"/>
                        <a:pt x="0" y="206"/>
                        <a:pt x="0" y="461"/>
                      </a:cubicBezTo>
                      <a:cubicBezTo>
                        <a:pt x="0" y="716"/>
                        <a:pt x="206" y="922"/>
                        <a:pt x="461" y="922"/>
                      </a:cubicBezTo>
                      <a:lnTo>
                        <a:pt x="510" y="922"/>
                      </a:lnTo>
                      <a:cubicBezTo>
                        <a:pt x="765" y="922"/>
                        <a:pt x="971" y="716"/>
                        <a:pt x="971" y="461"/>
                      </a:cubicBezTo>
                      <a:cubicBezTo>
                        <a:pt x="971" y="206"/>
                        <a:pt x="765" y="0"/>
                        <a:pt x="510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3" name="Freeform 3">
                  <a:extLst>
                    <a:ext uri="{FF2B5EF4-FFF2-40B4-BE49-F238E27FC236}">
                      <a16:creationId xmlns:a16="http://schemas.microsoft.com/office/drawing/2014/main" id="{C0BA0B0A-8AB9-3949-8A58-60D884D6F2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9055" y="-298204"/>
                  <a:ext cx="74889" cy="74890"/>
                </a:xfrm>
                <a:custGeom>
                  <a:avLst/>
                  <a:gdLst>
                    <a:gd name="T0" fmla="*/ 74459 w 174"/>
                    <a:gd name="T1" fmla="*/ 37015 h 174"/>
                    <a:gd name="T2" fmla="*/ 74459 w 174"/>
                    <a:gd name="T3" fmla="*/ 37015 h 174"/>
                    <a:gd name="T4" fmla="*/ 37445 w 174"/>
                    <a:gd name="T5" fmla="*/ 74460 h 174"/>
                    <a:gd name="T6" fmla="*/ 37445 w 174"/>
                    <a:gd name="T7" fmla="*/ 74460 h 174"/>
                    <a:gd name="T8" fmla="*/ 0 w 174"/>
                    <a:gd name="T9" fmla="*/ 37015 h 174"/>
                    <a:gd name="T10" fmla="*/ 0 w 174"/>
                    <a:gd name="T11" fmla="*/ 3701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4" name="Freeform 4">
                  <a:extLst>
                    <a:ext uri="{FF2B5EF4-FFF2-40B4-BE49-F238E27FC236}">
                      <a16:creationId xmlns:a16="http://schemas.microsoft.com/office/drawing/2014/main" id="{BC3A7591-F347-C44D-B252-0E56AA428D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1069" y="656160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228 w 173"/>
                    <a:gd name="T5" fmla="*/ 74459 h 174"/>
                    <a:gd name="T6" fmla="*/ 37228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228 w 173"/>
                    <a:gd name="T13" fmla="*/ 0 h 174"/>
                    <a:gd name="T14" fmla="*/ 37228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3" y="173"/>
                        <a:pt x="86" y="173"/>
                      </a:cubicBezTo>
                      <a:cubicBezTo>
                        <a:pt x="38" y="173"/>
                        <a:pt x="0" y="134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5" name="Freeform 5">
                  <a:extLst>
                    <a:ext uri="{FF2B5EF4-FFF2-40B4-BE49-F238E27FC236}">
                      <a16:creationId xmlns:a16="http://schemas.microsoft.com/office/drawing/2014/main" id="{52C5AE0B-7F99-A74F-B8A1-73EACD3015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517902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7661 w 173"/>
                    <a:gd name="T5" fmla="*/ 74456 h 173"/>
                    <a:gd name="T6" fmla="*/ 37661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2"/>
                        <a:pt x="87" y="172"/>
                      </a:cubicBezTo>
                      <a:cubicBezTo>
                        <a:pt x="38" y="172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6" name="Freeform 6">
                  <a:extLst>
                    <a:ext uri="{FF2B5EF4-FFF2-40B4-BE49-F238E27FC236}">
                      <a16:creationId xmlns:a16="http://schemas.microsoft.com/office/drawing/2014/main" id="{19161EE8-92ED-4947-A4AB-7D27CC0B4E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802" y="592791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3043 w 106"/>
                    <a:gd name="T5" fmla="*/ 45655 h 107"/>
                    <a:gd name="T6" fmla="*/ 23043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3043 w 106"/>
                    <a:gd name="T13" fmla="*/ 0 h 107"/>
                    <a:gd name="T14" fmla="*/ 23043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3"/>
                        <a:pt x="81" y="106"/>
                        <a:pt x="53" y="106"/>
                      </a:cubicBezTo>
                      <a:cubicBezTo>
                        <a:pt x="24" y="106"/>
                        <a:pt x="0" y="83"/>
                        <a:pt x="0" y="54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4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7" name="Freeform 7">
                  <a:extLst>
                    <a:ext uri="{FF2B5EF4-FFF2-40B4-BE49-F238E27FC236}">
                      <a16:creationId xmlns:a16="http://schemas.microsoft.com/office/drawing/2014/main" id="{690B6327-F1F7-864F-AB46-61F4AF1246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-48638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8" name="Freeform 8">
                  <a:extLst>
                    <a:ext uri="{FF2B5EF4-FFF2-40B4-BE49-F238E27FC236}">
                      <a16:creationId xmlns:a16="http://schemas.microsoft.com/office/drawing/2014/main" id="{00694CD2-963F-2F47-8670-972072909B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786737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9" name="Freeform 9">
                  <a:extLst>
                    <a:ext uri="{FF2B5EF4-FFF2-40B4-BE49-F238E27FC236}">
                      <a16:creationId xmlns:a16="http://schemas.microsoft.com/office/drawing/2014/main" id="{A6FB4287-9C71-6D4E-9A13-2EDBD5B89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836" y="-1208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0" name="Freeform 10">
                  <a:extLst>
                    <a:ext uri="{FF2B5EF4-FFF2-40B4-BE49-F238E27FC236}">
                      <a16:creationId xmlns:a16="http://schemas.microsoft.com/office/drawing/2014/main" id="{FC8EAC7A-248D-424A-9A15-9868A83F5E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0764" y="400766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1" name="Freeform 11">
                  <a:extLst>
                    <a:ext uri="{FF2B5EF4-FFF2-40B4-BE49-F238E27FC236}">
                      <a16:creationId xmlns:a16="http://schemas.microsoft.com/office/drawing/2014/main" id="{13338B5A-C7D4-7F48-833B-B4A90E41A7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8813" y="571669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397 w 107"/>
                    <a:gd name="T5" fmla="*/ 45655 h 107"/>
                    <a:gd name="T6" fmla="*/ 22397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397 w 107"/>
                    <a:gd name="T13" fmla="*/ 0 h 107"/>
                    <a:gd name="T14" fmla="*/ 22397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2" name="Freeform 12">
                  <a:extLst>
                    <a:ext uri="{FF2B5EF4-FFF2-40B4-BE49-F238E27FC236}">
                      <a16:creationId xmlns:a16="http://schemas.microsoft.com/office/drawing/2014/main" id="{1A4CAB43-1B32-1C4E-940F-0A0496C02F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1281"/>
                  <a:ext cx="46086" cy="46086"/>
                </a:xfrm>
                <a:custGeom>
                  <a:avLst/>
                  <a:gdLst>
                    <a:gd name="T0" fmla="*/ 45655 w 107"/>
                    <a:gd name="T1" fmla="*/ 23043 h 106"/>
                    <a:gd name="T2" fmla="*/ 45655 w 107"/>
                    <a:gd name="T3" fmla="*/ 23043 h 106"/>
                    <a:gd name="T4" fmla="*/ 22828 w 107"/>
                    <a:gd name="T5" fmla="*/ 45651 h 106"/>
                    <a:gd name="T6" fmla="*/ 22828 w 107"/>
                    <a:gd name="T7" fmla="*/ 45651 h 106"/>
                    <a:gd name="T8" fmla="*/ 0 w 107"/>
                    <a:gd name="T9" fmla="*/ 23043 h 106"/>
                    <a:gd name="T10" fmla="*/ 0 w 107"/>
                    <a:gd name="T11" fmla="*/ 23043 h 106"/>
                    <a:gd name="T12" fmla="*/ 22828 w 107"/>
                    <a:gd name="T13" fmla="*/ 0 h 106"/>
                    <a:gd name="T14" fmla="*/ 22828 w 107"/>
                    <a:gd name="T15" fmla="*/ 0 h 106"/>
                    <a:gd name="T16" fmla="*/ 45655 w 107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6">
                      <a:moveTo>
                        <a:pt x="106" y="53"/>
                      </a:moveTo>
                      <a:lnTo>
                        <a:pt x="106" y="53"/>
                      </a:lnTo>
                      <a:cubicBezTo>
                        <a:pt x="106" y="81"/>
                        <a:pt x="82" y="105"/>
                        <a:pt x="53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3" name="Freeform 13">
                  <a:extLst>
                    <a:ext uri="{FF2B5EF4-FFF2-40B4-BE49-F238E27FC236}">
                      <a16:creationId xmlns:a16="http://schemas.microsoft.com/office/drawing/2014/main" id="{43A307F6-F440-3745-933C-0EEB0FE65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932" y="1124701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4" name="Freeform 14">
                  <a:extLst>
                    <a:ext uri="{FF2B5EF4-FFF2-40B4-BE49-F238E27FC236}">
                      <a16:creationId xmlns:a16="http://schemas.microsoft.com/office/drawing/2014/main" id="{DC2DF2B5-CC66-9640-8D08-4EE629768A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5630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828 w 107"/>
                    <a:gd name="T5" fmla="*/ 45647 h 105"/>
                    <a:gd name="T6" fmla="*/ 22828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828 w 107"/>
                    <a:gd name="T13" fmla="*/ 0 h 105"/>
                    <a:gd name="T14" fmla="*/ 22828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3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5" name="Freeform 15">
                  <a:extLst>
                    <a:ext uri="{FF2B5EF4-FFF2-40B4-BE49-F238E27FC236}">
                      <a16:creationId xmlns:a16="http://schemas.microsoft.com/office/drawing/2014/main" id="{54C638C6-2D2F-7948-9E0B-908AA4549E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2569" y="1658531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2" y="0"/>
                        <a:pt x="106" y="22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6" name="Freeform 16">
                  <a:extLst>
                    <a:ext uri="{FF2B5EF4-FFF2-40B4-BE49-F238E27FC236}">
                      <a16:creationId xmlns:a16="http://schemas.microsoft.com/office/drawing/2014/main" id="{3DA58582-68A8-D044-9913-2F31C900FF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3136" y="128600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7" name="Freeform 17">
                  <a:extLst>
                    <a:ext uri="{FF2B5EF4-FFF2-40B4-BE49-F238E27FC236}">
                      <a16:creationId xmlns:a16="http://schemas.microsoft.com/office/drawing/2014/main" id="{25ACCF9C-16F0-C248-B584-599C9C7CE9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2317" y="1537554"/>
                  <a:ext cx="74890" cy="76810"/>
                </a:xfrm>
                <a:custGeom>
                  <a:avLst/>
                  <a:gdLst>
                    <a:gd name="T0" fmla="*/ 74460 w 174"/>
                    <a:gd name="T1" fmla="*/ 38186 h 175"/>
                    <a:gd name="T2" fmla="*/ 74460 w 174"/>
                    <a:gd name="T3" fmla="*/ 38186 h 175"/>
                    <a:gd name="T4" fmla="*/ 37015 w 174"/>
                    <a:gd name="T5" fmla="*/ 76371 h 175"/>
                    <a:gd name="T6" fmla="*/ 3701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015 w 174"/>
                    <a:gd name="T13" fmla="*/ 0 h 175"/>
                    <a:gd name="T14" fmla="*/ 37015 w 174"/>
                    <a:gd name="T15" fmla="*/ 0 h 175"/>
                    <a:gd name="T16" fmla="*/ 74460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6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8" name="Freeform 18">
                  <a:extLst>
                    <a:ext uri="{FF2B5EF4-FFF2-40B4-BE49-F238E27FC236}">
                      <a16:creationId xmlns:a16="http://schemas.microsoft.com/office/drawing/2014/main" id="{2B5883DD-C3C9-E640-BC12-0F0A4BD319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474" y="1293683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014 w 174"/>
                    <a:gd name="T5" fmla="*/ 74459 h 174"/>
                    <a:gd name="T6" fmla="*/ 37014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4 w 174"/>
                    <a:gd name="T13" fmla="*/ 0 h 174"/>
                    <a:gd name="T14" fmla="*/ 37014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9" name="Freeform 19">
                  <a:extLst>
                    <a:ext uri="{FF2B5EF4-FFF2-40B4-BE49-F238E27FC236}">
                      <a16:creationId xmlns:a16="http://schemas.microsoft.com/office/drawing/2014/main" id="{8E4F9E59-A69B-6B4B-A243-E436535E06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408" y="47441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9" y="172"/>
                        <a:pt x="0" y="133"/>
                        <a:pt x="0" y="87"/>
                      </a:cubicBezTo>
                      <a:cubicBezTo>
                        <a:pt x="0" y="38"/>
                        <a:pt x="39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0" name="Freeform 20">
                  <a:extLst>
                    <a:ext uri="{FF2B5EF4-FFF2-40B4-BE49-F238E27FC236}">
                      <a16:creationId xmlns:a16="http://schemas.microsoft.com/office/drawing/2014/main" id="{11E2601E-302D-0047-B2BD-B909D65323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9675" y="1199591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8" y="173"/>
                        <a:pt x="0" y="135"/>
                        <a:pt x="0" y="87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1" name="Freeform 21">
                  <a:extLst>
                    <a:ext uri="{FF2B5EF4-FFF2-40B4-BE49-F238E27FC236}">
                      <a16:creationId xmlns:a16="http://schemas.microsoft.com/office/drawing/2014/main" id="{79C7A755-9B38-6046-8CE4-4012742AC0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463" y="-63934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3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3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2" name="Freeform 22">
                  <a:extLst>
                    <a:ext uri="{FF2B5EF4-FFF2-40B4-BE49-F238E27FC236}">
                      <a16:creationId xmlns:a16="http://schemas.microsoft.com/office/drawing/2014/main" id="{6F23E787-C03F-AE48-8443-EBE5B10F62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3252" y="11465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661 w 173"/>
                    <a:gd name="T5" fmla="*/ 76371 h 175"/>
                    <a:gd name="T6" fmla="*/ 37661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661 w 173"/>
                    <a:gd name="T13" fmla="*/ 0 h 175"/>
                    <a:gd name="T14" fmla="*/ 37661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3" name="Freeform 23">
                  <a:extLst>
                    <a:ext uri="{FF2B5EF4-FFF2-40B4-BE49-F238E27FC236}">
                      <a16:creationId xmlns:a16="http://schemas.microsoft.com/office/drawing/2014/main" id="{4FB1514F-20BF-044C-B994-48B8D38078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2621" y="-526714"/>
                  <a:ext cx="1359537" cy="551111"/>
                </a:xfrm>
                <a:custGeom>
                  <a:avLst/>
                  <a:gdLst>
                    <a:gd name="T0" fmla="*/ 1221581 w 3124"/>
                    <a:gd name="T1" fmla="*/ 0 h 1265"/>
                    <a:gd name="T2" fmla="*/ 493507 w 3124"/>
                    <a:gd name="T3" fmla="*/ 0 h 1265"/>
                    <a:gd name="T4" fmla="*/ 493507 w 3124"/>
                    <a:gd name="T5" fmla="*/ 0 h 1265"/>
                    <a:gd name="T6" fmla="*/ 355551 w 3124"/>
                    <a:gd name="T7" fmla="*/ 137669 h 1265"/>
                    <a:gd name="T8" fmla="*/ 355551 w 3124"/>
                    <a:gd name="T9" fmla="*/ 137669 h 1265"/>
                    <a:gd name="T10" fmla="*/ 493507 w 3124"/>
                    <a:gd name="T11" fmla="*/ 274902 h 1265"/>
                    <a:gd name="T12" fmla="*/ 137520 w 3124"/>
                    <a:gd name="T13" fmla="*/ 274902 h 1265"/>
                    <a:gd name="T14" fmla="*/ 137520 w 3124"/>
                    <a:gd name="T15" fmla="*/ 274902 h 1265"/>
                    <a:gd name="T16" fmla="*/ 0 w 3124"/>
                    <a:gd name="T17" fmla="*/ 412571 h 1265"/>
                    <a:gd name="T18" fmla="*/ 0 w 3124"/>
                    <a:gd name="T19" fmla="*/ 412571 h 1265"/>
                    <a:gd name="T20" fmla="*/ 137520 w 3124"/>
                    <a:gd name="T21" fmla="*/ 550675 h 1265"/>
                    <a:gd name="T22" fmla="*/ 866030 w 3124"/>
                    <a:gd name="T23" fmla="*/ 550675 h 1265"/>
                    <a:gd name="T24" fmla="*/ 866030 w 3124"/>
                    <a:gd name="T25" fmla="*/ 550675 h 1265"/>
                    <a:gd name="T26" fmla="*/ 1003551 w 3124"/>
                    <a:gd name="T27" fmla="*/ 412571 h 1265"/>
                    <a:gd name="T28" fmla="*/ 1003551 w 3124"/>
                    <a:gd name="T29" fmla="*/ 412571 h 1265"/>
                    <a:gd name="T30" fmla="*/ 866030 w 3124"/>
                    <a:gd name="T31" fmla="*/ 274902 h 1265"/>
                    <a:gd name="T32" fmla="*/ 1221581 w 3124"/>
                    <a:gd name="T33" fmla="*/ 274902 h 1265"/>
                    <a:gd name="T34" fmla="*/ 1221581 w 3124"/>
                    <a:gd name="T35" fmla="*/ 274902 h 1265"/>
                    <a:gd name="T36" fmla="*/ 1359102 w 3124"/>
                    <a:gd name="T37" fmla="*/ 137669 h 1265"/>
                    <a:gd name="T38" fmla="*/ 1359102 w 3124"/>
                    <a:gd name="T39" fmla="*/ 137669 h 1265"/>
                    <a:gd name="T40" fmla="*/ 1221581 w 3124"/>
                    <a:gd name="T41" fmla="*/ 0 h 126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3124" h="1265">
                      <a:moveTo>
                        <a:pt x="2807" y="0"/>
                      </a:moveTo>
                      <a:lnTo>
                        <a:pt x="1134" y="0"/>
                      </a:lnTo>
                      <a:cubicBezTo>
                        <a:pt x="959" y="0"/>
                        <a:pt x="817" y="141"/>
                        <a:pt x="817" y="316"/>
                      </a:cubicBezTo>
                      <a:cubicBezTo>
                        <a:pt x="817" y="490"/>
                        <a:pt x="959" y="631"/>
                        <a:pt x="1134" y="631"/>
                      </a:cubicBezTo>
                      <a:lnTo>
                        <a:pt x="316" y="631"/>
                      </a:lnTo>
                      <a:cubicBezTo>
                        <a:pt x="142" y="631"/>
                        <a:pt x="0" y="772"/>
                        <a:pt x="0" y="947"/>
                      </a:cubicBezTo>
                      <a:cubicBezTo>
                        <a:pt x="0" y="1122"/>
                        <a:pt x="142" y="1264"/>
                        <a:pt x="316" y="1264"/>
                      </a:cubicBezTo>
                      <a:lnTo>
                        <a:pt x="1990" y="1264"/>
                      </a:lnTo>
                      <a:cubicBezTo>
                        <a:pt x="2164" y="1264"/>
                        <a:pt x="2306" y="1122"/>
                        <a:pt x="2306" y="947"/>
                      </a:cubicBezTo>
                      <a:cubicBezTo>
                        <a:pt x="2306" y="772"/>
                        <a:pt x="2164" y="631"/>
                        <a:pt x="1990" y="631"/>
                      </a:cubicBezTo>
                      <a:lnTo>
                        <a:pt x="2807" y="631"/>
                      </a:lnTo>
                      <a:cubicBezTo>
                        <a:pt x="2981" y="631"/>
                        <a:pt x="3123" y="490"/>
                        <a:pt x="3123" y="316"/>
                      </a:cubicBezTo>
                      <a:cubicBezTo>
                        <a:pt x="3123" y="141"/>
                        <a:pt x="2981" y="0"/>
                        <a:pt x="2807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214" name="Freeform 24">
                  <a:extLst>
                    <a:ext uri="{FF2B5EF4-FFF2-40B4-BE49-F238E27FC236}">
                      <a16:creationId xmlns:a16="http://schemas.microsoft.com/office/drawing/2014/main" id="{D3E292DF-2B03-714F-A650-B0D8852599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2749" y="1264880"/>
                  <a:ext cx="1282727" cy="551112"/>
                </a:xfrm>
                <a:custGeom>
                  <a:avLst/>
                  <a:gdLst>
                    <a:gd name="T0" fmla="*/ 1144219 w 2945"/>
                    <a:gd name="T1" fmla="*/ 275556 h 1266"/>
                    <a:gd name="T2" fmla="*/ 867202 w 2945"/>
                    <a:gd name="T3" fmla="*/ 275556 h 1266"/>
                    <a:gd name="T4" fmla="*/ 867202 w 2945"/>
                    <a:gd name="T5" fmla="*/ 275556 h 1266"/>
                    <a:gd name="T6" fmla="*/ 1004839 w 2945"/>
                    <a:gd name="T7" fmla="*/ 137560 h 1266"/>
                    <a:gd name="T8" fmla="*/ 1004839 w 2945"/>
                    <a:gd name="T9" fmla="*/ 137560 h 1266"/>
                    <a:gd name="T10" fmla="*/ 1004839 w 2945"/>
                    <a:gd name="T11" fmla="*/ 137560 h 1266"/>
                    <a:gd name="T12" fmla="*/ 867202 w 2945"/>
                    <a:gd name="T13" fmla="*/ 0 h 1266"/>
                    <a:gd name="T14" fmla="*/ 137637 w 2945"/>
                    <a:gd name="T15" fmla="*/ 0 h 1266"/>
                    <a:gd name="T16" fmla="*/ 137637 w 2945"/>
                    <a:gd name="T17" fmla="*/ 0 h 1266"/>
                    <a:gd name="T18" fmla="*/ 0 w 2945"/>
                    <a:gd name="T19" fmla="*/ 137560 h 1266"/>
                    <a:gd name="T20" fmla="*/ 0 w 2945"/>
                    <a:gd name="T21" fmla="*/ 137560 h 1266"/>
                    <a:gd name="T22" fmla="*/ 0 w 2945"/>
                    <a:gd name="T23" fmla="*/ 137560 h 1266"/>
                    <a:gd name="T24" fmla="*/ 137637 w 2945"/>
                    <a:gd name="T25" fmla="*/ 275556 h 1266"/>
                    <a:gd name="T26" fmla="*/ 415090 w 2945"/>
                    <a:gd name="T27" fmla="*/ 275556 h 1266"/>
                    <a:gd name="T28" fmla="*/ 415090 w 2945"/>
                    <a:gd name="T29" fmla="*/ 275556 h 1266"/>
                    <a:gd name="T30" fmla="*/ 277452 w 2945"/>
                    <a:gd name="T31" fmla="*/ 412681 h 1266"/>
                    <a:gd name="T32" fmla="*/ 277452 w 2945"/>
                    <a:gd name="T33" fmla="*/ 412681 h 1266"/>
                    <a:gd name="T34" fmla="*/ 415090 w 2945"/>
                    <a:gd name="T35" fmla="*/ 550677 h 1266"/>
                    <a:gd name="T36" fmla="*/ 1144219 w 2945"/>
                    <a:gd name="T37" fmla="*/ 550677 h 1266"/>
                    <a:gd name="T38" fmla="*/ 1144219 w 2945"/>
                    <a:gd name="T39" fmla="*/ 550677 h 1266"/>
                    <a:gd name="T40" fmla="*/ 1282291 w 2945"/>
                    <a:gd name="T41" fmla="*/ 412681 h 1266"/>
                    <a:gd name="T42" fmla="*/ 1282291 w 2945"/>
                    <a:gd name="T43" fmla="*/ 412681 h 1266"/>
                    <a:gd name="T44" fmla="*/ 1144219 w 2945"/>
                    <a:gd name="T45" fmla="*/ 275556 h 126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945" h="1266">
                      <a:moveTo>
                        <a:pt x="2627" y="633"/>
                      </a:moveTo>
                      <a:lnTo>
                        <a:pt x="1991" y="633"/>
                      </a:lnTo>
                      <a:cubicBezTo>
                        <a:pt x="2166" y="633"/>
                        <a:pt x="2307" y="490"/>
                        <a:pt x="2307" y="316"/>
                      </a:cubicBezTo>
                      <a:cubicBezTo>
                        <a:pt x="2307" y="141"/>
                        <a:pt x="2166" y="0"/>
                        <a:pt x="1991" y="0"/>
                      </a:cubicBezTo>
                      <a:lnTo>
                        <a:pt x="316" y="0"/>
                      </a:lnTo>
                      <a:cubicBezTo>
                        <a:pt x="141" y="0"/>
                        <a:pt x="0" y="141"/>
                        <a:pt x="0" y="316"/>
                      </a:cubicBezTo>
                      <a:cubicBezTo>
                        <a:pt x="0" y="490"/>
                        <a:pt x="141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8"/>
                      </a:cubicBezTo>
                      <a:cubicBezTo>
                        <a:pt x="637" y="1123"/>
                        <a:pt x="778" y="1265"/>
                        <a:pt x="953" y="1265"/>
                      </a:cubicBezTo>
                      <a:lnTo>
                        <a:pt x="2627" y="1265"/>
                      </a:lnTo>
                      <a:cubicBezTo>
                        <a:pt x="2802" y="1265"/>
                        <a:pt x="2944" y="1123"/>
                        <a:pt x="2944" y="948"/>
                      </a:cubicBezTo>
                      <a:cubicBezTo>
                        <a:pt x="2944" y="774"/>
                        <a:pt x="2802" y="633"/>
                        <a:pt x="2627" y="63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44" name="Group 3">
                <a:extLst>
                  <a:ext uri="{FF2B5EF4-FFF2-40B4-BE49-F238E27FC236}">
                    <a16:creationId xmlns:a16="http://schemas.microsoft.com/office/drawing/2014/main" id="{FA842EF9-25BF-1F47-8476-A0B525F055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69782" y="4549899"/>
                <a:ext cx="2836024" cy="2767975"/>
                <a:chOff x="4958087" y="4848065"/>
                <a:chExt cx="2646105" cy="2582737"/>
              </a:xfrm>
            </p:grpSpPr>
            <p:sp>
              <p:nvSpPr>
                <p:cNvPr id="165" name="Freeform 40">
                  <a:extLst>
                    <a:ext uri="{FF2B5EF4-FFF2-40B4-BE49-F238E27FC236}">
                      <a16:creationId xmlns:a16="http://schemas.microsoft.com/office/drawing/2014/main" id="{0FF673BE-CAA5-B340-9EC4-B238D4172C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6355463"/>
                  <a:ext cx="395572" cy="380210"/>
                </a:xfrm>
                <a:custGeom>
                  <a:avLst/>
                  <a:gdLst>
                    <a:gd name="T0" fmla="*/ 205176 w 910"/>
                    <a:gd name="T1" fmla="*/ 0 h 875"/>
                    <a:gd name="T2" fmla="*/ 189527 w 910"/>
                    <a:gd name="T3" fmla="*/ 0 h 875"/>
                    <a:gd name="T4" fmla="*/ 189527 w 910"/>
                    <a:gd name="T5" fmla="*/ 0 h 875"/>
                    <a:gd name="T6" fmla="*/ 0 w 910"/>
                    <a:gd name="T7" fmla="*/ 190322 h 875"/>
                    <a:gd name="T8" fmla="*/ 0 w 910"/>
                    <a:gd name="T9" fmla="*/ 190322 h 875"/>
                    <a:gd name="T10" fmla="*/ 0 w 910"/>
                    <a:gd name="T11" fmla="*/ 190322 h 875"/>
                    <a:gd name="T12" fmla="*/ 189527 w 910"/>
                    <a:gd name="T13" fmla="*/ 379775 h 875"/>
                    <a:gd name="T14" fmla="*/ 205176 w 910"/>
                    <a:gd name="T15" fmla="*/ 379775 h 875"/>
                    <a:gd name="T16" fmla="*/ 205176 w 910"/>
                    <a:gd name="T17" fmla="*/ 379775 h 875"/>
                    <a:gd name="T18" fmla="*/ 395137 w 910"/>
                    <a:gd name="T19" fmla="*/ 190322 h 875"/>
                    <a:gd name="T20" fmla="*/ 395137 w 910"/>
                    <a:gd name="T21" fmla="*/ 190322 h 875"/>
                    <a:gd name="T22" fmla="*/ 395137 w 910"/>
                    <a:gd name="T23" fmla="*/ 190322 h 875"/>
                    <a:gd name="T24" fmla="*/ 205176 w 910"/>
                    <a:gd name="T25" fmla="*/ 0 h 87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10" h="875">
                      <a:moveTo>
                        <a:pt x="472" y="0"/>
                      </a:moveTo>
                      <a:lnTo>
                        <a:pt x="436" y="0"/>
                      </a:lnTo>
                      <a:cubicBezTo>
                        <a:pt x="196" y="0"/>
                        <a:pt x="0" y="196"/>
                        <a:pt x="0" y="438"/>
                      </a:cubicBezTo>
                      <a:cubicBezTo>
                        <a:pt x="0" y="679"/>
                        <a:pt x="196" y="874"/>
                        <a:pt x="436" y="874"/>
                      </a:cubicBezTo>
                      <a:lnTo>
                        <a:pt x="472" y="874"/>
                      </a:lnTo>
                      <a:cubicBezTo>
                        <a:pt x="714" y="874"/>
                        <a:pt x="909" y="679"/>
                        <a:pt x="909" y="438"/>
                      </a:cubicBezTo>
                      <a:cubicBezTo>
                        <a:pt x="909" y="196"/>
                        <a:pt x="714" y="0"/>
                        <a:pt x="472" y="0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6" name="Freeform 41">
                  <a:extLst>
                    <a:ext uri="{FF2B5EF4-FFF2-40B4-BE49-F238E27FC236}">
                      <a16:creationId xmlns:a16="http://schemas.microsoft.com/office/drawing/2014/main" id="{0DCC9689-8237-BD4E-8AFA-F21FF3688B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4848065"/>
                  <a:ext cx="2646105" cy="2267816"/>
                </a:xfrm>
                <a:custGeom>
                  <a:avLst/>
                  <a:gdLst>
                    <a:gd name="T0" fmla="*/ 2170694 w 6078"/>
                    <a:gd name="T1" fmla="*/ 380582 h 5208"/>
                    <a:gd name="T2" fmla="*/ 2360946 w 6078"/>
                    <a:gd name="T3" fmla="*/ 190726 h 5208"/>
                    <a:gd name="T4" fmla="*/ 2360946 w 6078"/>
                    <a:gd name="T5" fmla="*/ 190726 h 5208"/>
                    <a:gd name="T6" fmla="*/ 1378343 w 6078"/>
                    <a:gd name="T7" fmla="*/ 0 h 5208"/>
                    <a:gd name="T8" fmla="*/ 1188527 w 6078"/>
                    <a:gd name="T9" fmla="*/ 190726 h 5208"/>
                    <a:gd name="T10" fmla="*/ 1188527 w 6078"/>
                    <a:gd name="T11" fmla="*/ 190726 h 5208"/>
                    <a:gd name="T12" fmla="*/ 848077 w 6078"/>
                    <a:gd name="T13" fmla="*/ 380582 h 5208"/>
                    <a:gd name="T14" fmla="*/ 657390 w 6078"/>
                    <a:gd name="T15" fmla="*/ 570873 h 5208"/>
                    <a:gd name="T16" fmla="*/ 657390 w 6078"/>
                    <a:gd name="T17" fmla="*/ 570873 h 5208"/>
                    <a:gd name="T18" fmla="*/ 189816 w 6078"/>
                    <a:gd name="T19" fmla="*/ 746359 h 5208"/>
                    <a:gd name="T20" fmla="*/ 0 w 6078"/>
                    <a:gd name="T21" fmla="*/ 936650 h 5208"/>
                    <a:gd name="T22" fmla="*/ 0 w 6078"/>
                    <a:gd name="T23" fmla="*/ 936650 h 5208"/>
                    <a:gd name="T24" fmla="*/ 1077511 w 6078"/>
                    <a:gd name="T25" fmla="*/ 1126505 h 5208"/>
                    <a:gd name="T26" fmla="*/ 1267327 w 6078"/>
                    <a:gd name="T27" fmla="*/ 1316796 h 5208"/>
                    <a:gd name="T28" fmla="*/ 1267327 w 6078"/>
                    <a:gd name="T29" fmla="*/ 1316796 h 5208"/>
                    <a:gd name="T30" fmla="*/ 720953 w 6078"/>
                    <a:gd name="T31" fmla="*/ 1506652 h 5208"/>
                    <a:gd name="T32" fmla="*/ 530701 w 6078"/>
                    <a:gd name="T33" fmla="*/ 1697378 h 5208"/>
                    <a:gd name="T34" fmla="*/ 530701 w 6078"/>
                    <a:gd name="T35" fmla="*/ 1697378 h 5208"/>
                    <a:gd name="T36" fmla="*/ 1227709 w 6078"/>
                    <a:gd name="T37" fmla="*/ 1887234 h 5208"/>
                    <a:gd name="T38" fmla="*/ 1037893 w 6078"/>
                    <a:gd name="T39" fmla="*/ 2077090 h 5208"/>
                    <a:gd name="T40" fmla="*/ 1037893 w 6078"/>
                    <a:gd name="T41" fmla="*/ 2077090 h 5208"/>
                    <a:gd name="T42" fmla="*/ 1639558 w 6078"/>
                    <a:gd name="T43" fmla="*/ 2267381 h 5208"/>
                    <a:gd name="T44" fmla="*/ 1829809 w 6078"/>
                    <a:gd name="T45" fmla="*/ 2077090 h 5208"/>
                    <a:gd name="T46" fmla="*/ 1829809 w 6078"/>
                    <a:gd name="T47" fmla="*/ 2077090 h 5208"/>
                    <a:gd name="T48" fmla="*/ 2273439 w 6078"/>
                    <a:gd name="T49" fmla="*/ 1887234 h 5208"/>
                    <a:gd name="T50" fmla="*/ 2463690 w 6078"/>
                    <a:gd name="T51" fmla="*/ 1697378 h 5208"/>
                    <a:gd name="T52" fmla="*/ 2463690 w 6078"/>
                    <a:gd name="T53" fmla="*/ 1697378 h 5208"/>
                    <a:gd name="T54" fmla="*/ 1861590 w 6078"/>
                    <a:gd name="T55" fmla="*/ 1506652 h 5208"/>
                    <a:gd name="T56" fmla="*/ 2051842 w 6078"/>
                    <a:gd name="T57" fmla="*/ 1316796 h 5208"/>
                    <a:gd name="T58" fmla="*/ 2051842 w 6078"/>
                    <a:gd name="T59" fmla="*/ 1316796 h 5208"/>
                    <a:gd name="T60" fmla="*/ 1687447 w 6078"/>
                    <a:gd name="T61" fmla="*/ 1126505 h 5208"/>
                    <a:gd name="T62" fmla="*/ 1701378 w 6078"/>
                    <a:gd name="T63" fmla="*/ 1126070 h 5208"/>
                    <a:gd name="T64" fmla="*/ 1524623 w 6078"/>
                    <a:gd name="T65" fmla="*/ 936650 h 5208"/>
                    <a:gd name="T66" fmla="*/ 1524623 w 6078"/>
                    <a:gd name="T67" fmla="*/ 936650 h 5208"/>
                    <a:gd name="T68" fmla="*/ 2455854 w 6078"/>
                    <a:gd name="T69" fmla="*/ 760729 h 5208"/>
                    <a:gd name="T70" fmla="*/ 2645670 w 6078"/>
                    <a:gd name="T71" fmla="*/ 570873 h 5208"/>
                    <a:gd name="T72" fmla="*/ 2645670 w 6078"/>
                    <a:gd name="T73" fmla="*/ 570873 h 520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6078" h="5208">
                      <a:moveTo>
                        <a:pt x="5641" y="874"/>
                      </a:moveTo>
                      <a:lnTo>
                        <a:pt x="4986" y="874"/>
                      </a:lnTo>
                      <a:cubicBezTo>
                        <a:pt x="5227" y="874"/>
                        <a:pt x="5423" y="679"/>
                        <a:pt x="5423" y="438"/>
                      </a:cubicBezTo>
                      <a:cubicBezTo>
                        <a:pt x="5423" y="197"/>
                        <a:pt x="5227" y="0"/>
                        <a:pt x="4986" y="0"/>
                      </a:cubicBezTo>
                      <a:lnTo>
                        <a:pt x="3166" y="0"/>
                      </a:lnTo>
                      <a:cubicBezTo>
                        <a:pt x="2924" y="0"/>
                        <a:pt x="2730" y="197"/>
                        <a:pt x="2730" y="438"/>
                      </a:cubicBezTo>
                      <a:cubicBezTo>
                        <a:pt x="2730" y="679"/>
                        <a:pt x="2924" y="874"/>
                        <a:pt x="3166" y="874"/>
                      </a:cubicBezTo>
                      <a:lnTo>
                        <a:pt x="1948" y="874"/>
                      </a:lnTo>
                      <a:cubicBezTo>
                        <a:pt x="1706" y="874"/>
                        <a:pt x="1510" y="1069"/>
                        <a:pt x="1510" y="1311"/>
                      </a:cubicBezTo>
                      <a:cubicBezTo>
                        <a:pt x="1510" y="1492"/>
                        <a:pt x="1620" y="1647"/>
                        <a:pt x="1777" y="1714"/>
                      </a:cubicBezTo>
                      <a:lnTo>
                        <a:pt x="436" y="1714"/>
                      </a:lnTo>
                      <a:cubicBezTo>
                        <a:pt x="196" y="1714"/>
                        <a:pt x="0" y="1909"/>
                        <a:pt x="0" y="2151"/>
                      </a:cubicBezTo>
                      <a:cubicBezTo>
                        <a:pt x="0" y="2392"/>
                        <a:pt x="196" y="2587"/>
                        <a:pt x="436" y="2587"/>
                      </a:cubicBezTo>
                      <a:lnTo>
                        <a:pt x="2475" y="2587"/>
                      </a:lnTo>
                      <a:cubicBezTo>
                        <a:pt x="2716" y="2587"/>
                        <a:pt x="2911" y="2782"/>
                        <a:pt x="2911" y="3024"/>
                      </a:cubicBezTo>
                      <a:cubicBezTo>
                        <a:pt x="2911" y="3265"/>
                        <a:pt x="2716" y="3460"/>
                        <a:pt x="2475" y="3460"/>
                      </a:cubicBezTo>
                      <a:lnTo>
                        <a:pt x="1656" y="3460"/>
                      </a:lnTo>
                      <a:cubicBezTo>
                        <a:pt x="1414" y="3460"/>
                        <a:pt x="1219" y="3656"/>
                        <a:pt x="1219" y="3898"/>
                      </a:cubicBezTo>
                      <a:cubicBezTo>
                        <a:pt x="1219" y="4139"/>
                        <a:pt x="1414" y="4334"/>
                        <a:pt x="1656" y="4334"/>
                      </a:cubicBezTo>
                      <a:lnTo>
                        <a:pt x="2820" y="4334"/>
                      </a:lnTo>
                      <a:cubicBezTo>
                        <a:pt x="2579" y="4334"/>
                        <a:pt x="2384" y="4529"/>
                        <a:pt x="2384" y="4770"/>
                      </a:cubicBezTo>
                      <a:cubicBezTo>
                        <a:pt x="2384" y="5012"/>
                        <a:pt x="2579" y="5207"/>
                        <a:pt x="2820" y="5207"/>
                      </a:cubicBezTo>
                      <a:lnTo>
                        <a:pt x="3766" y="5207"/>
                      </a:lnTo>
                      <a:cubicBezTo>
                        <a:pt x="4008" y="5207"/>
                        <a:pt x="4203" y="5012"/>
                        <a:pt x="4203" y="4770"/>
                      </a:cubicBezTo>
                      <a:cubicBezTo>
                        <a:pt x="4203" y="4529"/>
                        <a:pt x="4008" y="4334"/>
                        <a:pt x="3766" y="4334"/>
                      </a:cubicBezTo>
                      <a:lnTo>
                        <a:pt x="5222" y="4334"/>
                      </a:lnTo>
                      <a:cubicBezTo>
                        <a:pt x="5464" y="4334"/>
                        <a:pt x="5659" y="4139"/>
                        <a:pt x="5659" y="3898"/>
                      </a:cubicBezTo>
                      <a:cubicBezTo>
                        <a:pt x="5659" y="3656"/>
                        <a:pt x="5464" y="3460"/>
                        <a:pt x="5222" y="3460"/>
                      </a:cubicBezTo>
                      <a:lnTo>
                        <a:pt x="4276" y="3460"/>
                      </a:lnTo>
                      <a:cubicBezTo>
                        <a:pt x="4518" y="3460"/>
                        <a:pt x="4713" y="3265"/>
                        <a:pt x="4713" y="3024"/>
                      </a:cubicBezTo>
                      <a:cubicBezTo>
                        <a:pt x="4713" y="2782"/>
                        <a:pt x="4518" y="2587"/>
                        <a:pt x="4276" y="2587"/>
                      </a:cubicBezTo>
                      <a:lnTo>
                        <a:pt x="3876" y="2587"/>
                      </a:lnTo>
                      <a:cubicBezTo>
                        <a:pt x="3887" y="2587"/>
                        <a:pt x="3897" y="2586"/>
                        <a:pt x="3908" y="2586"/>
                      </a:cubicBezTo>
                      <a:cubicBezTo>
                        <a:pt x="3682" y="2569"/>
                        <a:pt x="3502" y="2381"/>
                        <a:pt x="3502" y="2151"/>
                      </a:cubicBezTo>
                      <a:cubicBezTo>
                        <a:pt x="3502" y="1969"/>
                        <a:pt x="3614" y="1813"/>
                        <a:pt x="3773" y="1747"/>
                      </a:cubicBezTo>
                      <a:lnTo>
                        <a:pt x="5641" y="1747"/>
                      </a:lnTo>
                      <a:cubicBezTo>
                        <a:pt x="5882" y="1747"/>
                        <a:pt x="6077" y="1552"/>
                        <a:pt x="6077" y="1311"/>
                      </a:cubicBezTo>
                      <a:cubicBezTo>
                        <a:pt x="6077" y="1069"/>
                        <a:pt x="5882" y="874"/>
                        <a:pt x="5641" y="874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7" name="Freeform 42">
                  <a:extLst>
                    <a:ext uri="{FF2B5EF4-FFF2-40B4-BE49-F238E27FC236}">
                      <a16:creationId xmlns:a16="http://schemas.microsoft.com/office/drawing/2014/main" id="{1051B9AB-988E-054A-A5B0-EF5DDBE185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60458" y="48672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8" y="173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8" name="Freeform 43">
                  <a:extLst>
                    <a:ext uri="{FF2B5EF4-FFF2-40B4-BE49-F238E27FC236}">
                      <a16:creationId xmlns:a16="http://schemas.microsoft.com/office/drawing/2014/main" id="{F720B07F-AC01-F747-BC0B-3468954315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9049" y="5714099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9" name="Freeform 44">
                  <a:extLst>
                    <a:ext uri="{FF2B5EF4-FFF2-40B4-BE49-F238E27FC236}">
                      <a16:creationId xmlns:a16="http://schemas.microsoft.com/office/drawing/2014/main" id="{10896DCC-558B-F04A-95E6-FF939D050D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72420" y="6954580"/>
                  <a:ext cx="74890" cy="74889"/>
                </a:xfrm>
                <a:custGeom>
                  <a:avLst/>
                  <a:gdLst>
                    <a:gd name="T0" fmla="*/ 74457 w 173"/>
                    <a:gd name="T1" fmla="*/ 37445 h 174"/>
                    <a:gd name="T2" fmla="*/ 74457 w 173"/>
                    <a:gd name="T3" fmla="*/ 37445 h 174"/>
                    <a:gd name="T4" fmla="*/ 37229 w 173"/>
                    <a:gd name="T5" fmla="*/ 74459 h 174"/>
                    <a:gd name="T6" fmla="*/ 37229 w 173"/>
                    <a:gd name="T7" fmla="*/ 74459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229 w 173"/>
                    <a:gd name="T13" fmla="*/ 0 h 174"/>
                    <a:gd name="T14" fmla="*/ 37229 w 173"/>
                    <a:gd name="T15" fmla="*/ 0 h 174"/>
                    <a:gd name="T16" fmla="*/ 74457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6" y="173"/>
                      </a:cubicBezTo>
                      <a:cubicBezTo>
                        <a:pt x="37" y="173"/>
                        <a:pt x="0" y="135"/>
                        <a:pt x="0" y="87"/>
                      </a:cubicBezTo>
                      <a:cubicBezTo>
                        <a:pt x="0" y="40"/>
                        <a:pt x="37" y="0"/>
                        <a:pt x="86" y="0"/>
                      </a:cubicBezTo>
                      <a:cubicBezTo>
                        <a:pt x="134" y="0"/>
                        <a:pt x="172" y="40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0" name="Freeform 45">
                  <a:extLst>
                    <a:ext uri="{FF2B5EF4-FFF2-40B4-BE49-F238E27FC236}">
                      <a16:creationId xmlns:a16="http://schemas.microsoft.com/office/drawing/2014/main" id="{220E25B1-FEFB-A64B-9022-75BDB9DD06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49" y="5491350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1" name="Freeform 46">
                  <a:extLst>
                    <a:ext uri="{FF2B5EF4-FFF2-40B4-BE49-F238E27FC236}">
                      <a16:creationId xmlns:a16="http://schemas.microsoft.com/office/drawing/2014/main" id="{7124C1D3-14C1-EA47-B424-9568A3A62B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5074655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2" name="Freeform 47">
                  <a:extLst>
                    <a:ext uri="{FF2B5EF4-FFF2-40B4-BE49-F238E27FC236}">
                      <a16:creationId xmlns:a16="http://schemas.microsoft.com/office/drawing/2014/main" id="{3F20C5DA-AD9D-AA46-A524-5B188EDBD4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566" y="5639209"/>
                  <a:ext cx="74889" cy="74890"/>
                </a:xfrm>
                <a:custGeom>
                  <a:avLst/>
                  <a:gdLst>
                    <a:gd name="T0" fmla="*/ 74459 w 174"/>
                    <a:gd name="T1" fmla="*/ 37229 h 173"/>
                    <a:gd name="T2" fmla="*/ 74459 w 174"/>
                    <a:gd name="T3" fmla="*/ 37229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229 h 173"/>
                    <a:gd name="T10" fmla="*/ 0 w 174"/>
                    <a:gd name="T11" fmla="*/ 37229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229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8" y="172"/>
                        <a:pt x="0" y="133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3" name="Freeform 48">
                  <a:extLst>
                    <a:ext uri="{FF2B5EF4-FFF2-40B4-BE49-F238E27FC236}">
                      <a16:creationId xmlns:a16="http://schemas.microsoft.com/office/drawing/2014/main" id="{4BB4B7BF-CACD-DE44-9B71-383B830762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6942" y="6188401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4" name="Freeform 49">
                  <a:extLst>
                    <a:ext uri="{FF2B5EF4-FFF2-40B4-BE49-F238E27FC236}">
                      <a16:creationId xmlns:a16="http://schemas.microsoft.com/office/drawing/2014/main" id="{9CE4C756-47AC-4441-8DFB-B9A796D0F5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0772" y="6247928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5" name="Freeform 50">
                  <a:extLst>
                    <a:ext uri="{FF2B5EF4-FFF2-40B4-BE49-F238E27FC236}">
                      <a16:creationId xmlns:a16="http://schemas.microsoft.com/office/drawing/2014/main" id="{EA7595F7-D4DF-B747-83EC-6091B8A15D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6507162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6" name="Freeform 51">
                  <a:extLst>
                    <a:ext uri="{FF2B5EF4-FFF2-40B4-BE49-F238E27FC236}">
                      <a16:creationId xmlns:a16="http://schemas.microsoft.com/office/drawing/2014/main" id="{C7678B65-DFD9-F843-A687-4BB2693678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67257" y="694113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9" y="173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1B764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7" name="Freeform 52">
                  <a:extLst>
                    <a:ext uri="{FF2B5EF4-FFF2-40B4-BE49-F238E27FC236}">
                      <a16:creationId xmlns:a16="http://schemas.microsoft.com/office/drawing/2014/main" id="{51DAFB0A-1212-5C4E-9C16-FB04F22915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8390" y="5066974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8" name="Freeform 53">
                  <a:extLst>
                    <a:ext uri="{FF2B5EF4-FFF2-40B4-BE49-F238E27FC236}">
                      <a16:creationId xmlns:a16="http://schemas.microsoft.com/office/drawing/2014/main" id="{80A6EB1C-12E2-D243-BF02-7AC7CC6F6D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9920" y="6789439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2"/>
                        <a:pt x="24" y="0"/>
                        <a:pt x="53" y="0"/>
                      </a:cubicBezTo>
                      <a:cubicBezTo>
                        <a:pt x="81" y="0"/>
                        <a:pt x="105" y="22"/>
                        <a:pt x="105" y="53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9" name="Freeform 54">
                  <a:extLst>
                    <a:ext uri="{FF2B5EF4-FFF2-40B4-BE49-F238E27FC236}">
                      <a16:creationId xmlns:a16="http://schemas.microsoft.com/office/drawing/2014/main" id="{793D1FB6-ACD5-2341-A002-D1D5E3A3C9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9597" y="548366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2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0" name="Freeform 55">
                  <a:extLst>
                    <a:ext uri="{FF2B5EF4-FFF2-40B4-BE49-F238E27FC236}">
                      <a16:creationId xmlns:a16="http://schemas.microsoft.com/office/drawing/2014/main" id="{2DCDE676-17AF-A049-BF33-6AAAA4E565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4676" y="6242167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1" name="Freeform 56">
                  <a:extLst>
                    <a:ext uri="{FF2B5EF4-FFF2-40B4-BE49-F238E27FC236}">
                      <a16:creationId xmlns:a16="http://schemas.microsoft.com/office/drawing/2014/main" id="{DA26E062-A16D-C545-8D0D-B7A48F7422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3647" y="609046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2" name="Freeform 57">
                  <a:extLst>
                    <a:ext uri="{FF2B5EF4-FFF2-40B4-BE49-F238E27FC236}">
                      <a16:creationId xmlns:a16="http://schemas.microsoft.com/office/drawing/2014/main" id="{5915B02D-E91B-B445-A299-EC2B688984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7781" y="648411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3" name="Freeform 58">
                  <a:extLst>
                    <a:ext uri="{FF2B5EF4-FFF2-40B4-BE49-F238E27FC236}">
                      <a16:creationId xmlns:a16="http://schemas.microsoft.com/office/drawing/2014/main" id="{DEB1CE65-47D8-2348-87DB-D18F630B9F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9963" y="5328128"/>
                  <a:ext cx="46086" cy="46086"/>
                </a:xfrm>
                <a:custGeom>
                  <a:avLst/>
                  <a:gdLst>
                    <a:gd name="T0" fmla="*/ 45651 w 106"/>
                    <a:gd name="T1" fmla="*/ 22608 h 106"/>
                    <a:gd name="T2" fmla="*/ 45651 w 106"/>
                    <a:gd name="T3" fmla="*/ 22608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2608 h 106"/>
                    <a:gd name="T10" fmla="*/ 0 w 106"/>
                    <a:gd name="T11" fmla="*/ 22608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5"/>
                        <a:pt x="53" y="105"/>
                      </a:cubicBezTo>
                      <a:cubicBezTo>
                        <a:pt x="23" y="105"/>
                        <a:pt x="0" y="82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4" name="Freeform 59">
                  <a:extLst>
                    <a:ext uri="{FF2B5EF4-FFF2-40B4-BE49-F238E27FC236}">
                      <a16:creationId xmlns:a16="http://schemas.microsoft.com/office/drawing/2014/main" id="{982325AA-0247-8446-BC7A-FA8ABA148E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9512" y="550671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5" name="Freeform 60">
                  <a:extLst>
                    <a:ext uri="{FF2B5EF4-FFF2-40B4-BE49-F238E27FC236}">
                      <a16:creationId xmlns:a16="http://schemas.microsoft.com/office/drawing/2014/main" id="{91FE8540-2CC8-604C-B03C-91D31E677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5189" y="6090468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0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6" name="Freeform 61">
                  <a:extLst>
                    <a:ext uri="{FF2B5EF4-FFF2-40B4-BE49-F238E27FC236}">
                      <a16:creationId xmlns:a16="http://schemas.microsoft.com/office/drawing/2014/main" id="{B7D1978B-7774-D54A-B58B-34D186550A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3300" y="6992985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7" name="Freeform 62">
                  <a:extLst>
                    <a:ext uri="{FF2B5EF4-FFF2-40B4-BE49-F238E27FC236}">
                      <a16:creationId xmlns:a16="http://schemas.microsoft.com/office/drawing/2014/main" id="{372AECB3-CAE2-664C-AF06-DA4550944C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3290" y="681248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8" name="Freeform 63">
                  <a:extLst>
                    <a:ext uri="{FF2B5EF4-FFF2-40B4-BE49-F238E27FC236}">
                      <a16:creationId xmlns:a16="http://schemas.microsoft.com/office/drawing/2014/main" id="{F8AA720A-4A1C-3B44-9DA3-9B17A1BA60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80541" y="5105379"/>
                  <a:ext cx="539591" cy="261154"/>
                </a:xfrm>
                <a:custGeom>
                  <a:avLst/>
                  <a:gdLst>
                    <a:gd name="T0" fmla="*/ 408292 w 1237"/>
                    <a:gd name="T1" fmla="*/ 260719 h 600"/>
                    <a:gd name="T2" fmla="*/ 131299 w 1237"/>
                    <a:gd name="T3" fmla="*/ 260719 h 600"/>
                    <a:gd name="T4" fmla="*/ 131299 w 1237"/>
                    <a:gd name="T5" fmla="*/ 260719 h 600"/>
                    <a:gd name="T6" fmla="*/ 0 w 1237"/>
                    <a:gd name="T7" fmla="*/ 129706 h 600"/>
                    <a:gd name="T8" fmla="*/ 0 w 1237"/>
                    <a:gd name="T9" fmla="*/ 129706 h 600"/>
                    <a:gd name="T10" fmla="*/ 0 w 1237"/>
                    <a:gd name="T11" fmla="*/ 129706 h 600"/>
                    <a:gd name="T12" fmla="*/ 131299 w 1237"/>
                    <a:gd name="T13" fmla="*/ 0 h 600"/>
                    <a:gd name="T14" fmla="*/ 408292 w 1237"/>
                    <a:gd name="T15" fmla="*/ 0 h 600"/>
                    <a:gd name="T16" fmla="*/ 408292 w 1237"/>
                    <a:gd name="T17" fmla="*/ 0 h 600"/>
                    <a:gd name="T18" fmla="*/ 539155 w 1237"/>
                    <a:gd name="T19" fmla="*/ 129706 h 600"/>
                    <a:gd name="T20" fmla="*/ 539155 w 1237"/>
                    <a:gd name="T21" fmla="*/ 129706 h 600"/>
                    <a:gd name="T22" fmla="*/ 539155 w 1237"/>
                    <a:gd name="T23" fmla="*/ 129706 h 600"/>
                    <a:gd name="T24" fmla="*/ 408292 w 1237"/>
                    <a:gd name="T25" fmla="*/ 260719 h 6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37" h="600">
                      <a:moveTo>
                        <a:pt x="936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4"/>
                        <a:pt x="0" y="298"/>
                      </a:cubicBezTo>
                      <a:cubicBezTo>
                        <a:pt x="0" y="133"/>
                        <a:pt x="135" y="0"/>
                        <a:pt x="301" y="0"/>
                      </a:cubicBezTo>
                      <a:lnTo>
                        <a:pt x="936" y="0"/>
                      </a:lnTo>
                      <a:cubicBezTo>
                        <a:pt x="1101" y="0"/>
                        <a:pt x="1236" y="133"/>
                        <a:pt x="1236" y="298"/>
                      </a:cubicBezTo>
                      <a:cubicBezTo>
                        <a:pt x="1236" y="464"/>
                        <a:pt x="1101" y="599"/>
                        <a:pt x="936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9" name="Freeform 64">
                  <a:extLst>
                    <a:ext uri="{FF2B5EF4-FFF2-40B4-BE49-F238E27FC236}">
                      <a16:creationId xmlns:a16="http://schemas.microsoft.com/office/drawing/2014/main" id="{05838B3A-C176-1D44-91C2-295989747F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3385" y="6908494"/>
                  <a:ext cx="914039" cy="522308"/>
                </a:xfrm>
                <a:custGeom>
                  <a:avLst/>
                  <a:gdLst>
                    <a:gd name="T0" fmla="*/ 783524 w 2101"/>
                    <a:gd name="T1" fmla="*/ 260719 h 1200"/>
                    <a:gd name="T2" fmla="*/ 406771 w 2101"/>
                    <a:gd name="T3" fmla="*/ 260719 h 1200"/>
                    <a:gd name="T4" fmla="*/ 406771 w 2101"/>
                    <a:gd name="T5" fmla="*/ 260719 h 1200"/>
                    <a:gd name="T6" fmla="*/ 537286 w 2101"/>
                    <a:gd name="T7" fmla="*/ 130142 h 1200"/>
                    <a:gd name="T8" fmla="*/ 537286 w 2101"/>
                    <a:gd name="T9" fmla="*/ 130142 h 1200"/>
                    <a:gd name="T10" fmla="*/ 406771 w 2101"/>
                    <a:gd name="T11" fmla="*/ 0 h 1200"/>
                    <a:gd name="T12" fmla="*/ 130515 w 2101"/>
                    <a:gd name="T13" fmla="*/ 0 h 1200"/>
                    <a:gd name="T14" fmla="*/ 130515 w 2101"/>
                    <a:gd name="T15" fmla="*/ 0 h 1200"/>
                    <a:gd name="T16" fmla="*/ 0 w 2101"/>
                    <a:gd name="T17" fmla="*/ 130142 h 1200"/>
                    <a:gd name="T18" fmla="*/ 0 w 2101"/>
                    <a:gd name="T19" fmla="*/ 130142 h 1200"/>
                    <a:gd name="T20" fmla="*/ 130515 w 2101"/>
                    <a:gd name="T21" fmla="*/ 260719 h 1200"/>
                    <a:gd name="T22" fmla="*/ 226226 w 2101"/>
                    <a:gd name="T23" fmla="*/ 260719 h 1200"/>
                    <a:gd name="T24" fmla="*/ 226226 w 2101"/>
                    <a:gd name="T25" fmla="*/ 260719 h 1200"/>
                    <a:gd name="T26" fmla="*/ 95711 w 2101"/>
                    <a:gd name="T27" fmla="*/ 391296 h 1200"/>
                    <a:gd name="T28" fmla="*/ 95711 w 2101"/>
                    <a:gd name="T29" fmla="*/ 391296 h 1200"/>
                    <a:gd name="T30" fmla="*/ 226226 w 2101"/>
                    <a:gd name="T31" fmla="*/ 521873 h 1200"/>
                    <a:gd name="T32" fmla="*/ 783524 w 2101"/>
                    <a:gd name="T33" fmla="*/ 521873 h 1200"/>
                    <a:gd name="T34" fmla="*/ 783524 w 2101"/>
                    <a:gd name="T35" fmla="*/ 521873 h 1200"/>
                    <a:gd name="T36" fmla="*/ 913604 w 2101"/>
                    <a:gd name="T37" fmla="*/ 391296 h 1200"/>
                    <a:gd name="T38" fmla="*/ 913604 w 2101"/>
                    <a:gd name="T39" fmla="*/ 391296 h 1200"/>
                    <a:gd name="T40" fmla="*/ 783524 w 2101"/>
                    <a:gd name="T41" fmla="*/ 260719 h 120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101" h="1200">
                      <a:moveTo>
                        <a:pt x="1801" y="599"/>
                      </a:moveTo>
                      <a:lnTo>
                        <a:pt x="935" y="599"/>
                      </a:lnTo>
                      <a:cubicBezTo>
                        <a:pt x="1101" y="599"/>
                        <a:pt x="1235" y="465"/>
                        <a:pt x="1235" y="299"/>
                      </a:cubicBezTo>
                      <a:cubicBezTo>
                        <a:pt x="1235" y="134"/>
                        <a:pt x="1101" y="0"/>
                        <a:pt x="935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299"/>
                      </a:cubicBezTo>
                      <a:cubicBezTo>
                        <a:pt x="0" y="465"/>
                        <a:pt x="134" y="599"/>
                        <a:pt x="300" y="599"/>
                      </a:cubicBezTo>
                      <a:lnTo>
                        <a:pt x="520" y="599"/>
                      </a:lnTo>
                      <a:cubicBezTo>
                        <a:pt x="354" y="599"/>
                        <a:pt x="220" y="733"/>
                        <a:pt x="220" y="899"/>
                      </a:cubicBezTo>
                      <a:cubicBezTo>
                        <a:pt x="220" y="1065"/>
                        <a:pt x="354" y="1199"/>
                        <a:pt x="520" y="1199"/>
                      </a:cubicBezTo>
                      <a:lnTo>
                        <a:pt x="1801" y="1199"/>
                      </a:lnTo>
                      <a:cubicBezTo>
                        <a:pt x="1967" y="1199"/>
                        <a:pt x="2100" y="1065"/>
                        <a:pt x="2100" y="899"/>
                      </a:cubicBezTo>
                      <a:cubicBezTo>
                        <a:pt x="2100" y="733"/>
                        <a:pt x="1967" y="599"/>
                        <a:pt x="1801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0" name="Freeform 65">
                  <a:extLst>
                    <a:ext uri="{FF2B5EF4-FFF2-40B4-BE49-F238E27FC236}">
                      <a16:creationId xmlns:a16="http://schemas.microsoft.com/office/drawing/2014/main" id="{15093EC7-B43C-AE43-A663-F8D1207FF9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03888" y="5790909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794 h 601"/>
                    <a:gd name="T8" fmla="*/ 0 w 1236"/>
                    <a:gd name="T9" fmla="*/ 130794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794 h 601"/>
                    <a:gd name="T18" fmla="*/ 537235 w 1236"/>
                    <a:gd name="T19" fmla="*/ 130794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5"/>
                        <a:pt x="0" y="301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1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45" name="Group 6">
                <a:extLst>
                  <a:ext uri="{FF2B5EF4-FFF2-40B4-BE49-F238E27FC236}">
                    <a16:creationId xmlns:a16="http://schemas.microsoft.com/office/drawing/2014/main" id="{5813DB01-DE67-C34B-8351-D57FD3F154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9760592" y="-427768"/>
                <a:ext cx="2960218" cy="2568925"/>
                <a:chOff x="7790456" y="-543997"/>
                <a:chExt cx="2761319" cy="2396472"/>
              </a:xfrm>
            </p:grpSpPr>
            <p:sp>
              <p:nvSpPr>
                <p:cNvPr id="146" name="Freeform 166">
                  <a:extLst>
                    <a:ext uri="{FF2B5EF4-FFF2-40B4-BE49-F238E27FC236}">
                      <a16:creationId xmlns:a16="http://schemas.microsoft.com/office/drawing/2014/main" id="{F64C3646-AF51-9F43-8B9E-672BC7087E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88388" y="-543997"/>
                  <a:ext cx="2603859" cy="2396472"/>
                </a:xfrm>
                <a:custGeom>
                  <a:avLst/>
                  <a:gdLst>
                    <a:gd name="T0" fmla="*/ 2100336 w 5978"/>
                    <a:gd name="T1" fmla="*/ 1767082 h 5502"/>
                    <a:gd name="T2" fmla="*/ 1950499 w 5978"/>
                    <a:gd name="T3" fmla="*/ 1641640 h 5502"/>
                    <a:gd name="T4" fmla="*/ 2100336 w 5978"/>
                    <a:gd name="T5" fmla="*/ 1517069 h 5502"/>
                    <a:gd name="T6" fmla="*/ 2302006 w 5978"/>
                    <a:gd name="T7" fmla="*/ 1517069 h 5502"/>
                    <a:gd name="T8" fmla="*/ 2452279 w 5978"/>
                    <a:gd name="T9" fmla="*/ 1359395 h 5502"/>
                    <a:gd name="T10" fmla="*/ 2453151 w 5978"/>
                    <a:gd name="T11" fmla="*/ 1202156 h 5502"/>
                    <a:gd name="T12" fmla="*/ 2603423 w 5978"/>
                    <a:gd name="T13" fmla="*/ 1044918 h 5502"/>
                    <a:gd name="T14" fmla="*/ 2453151 w 5978"/>
                    <a:gd name="T15" fmla="*/ 887243 h 5502"/>
                    <a:gd name="T16" fmla="*/ 2034564 w 5978"/>
                    <a:gd name="T17" fmla="*/ 887243 h 5502"/>
                    <a:gd name="T18" fmla="*/ 1884291 w 5978"/>
                    <a:gd name="T19" fmla="*/ 1044918 h 5502"/>
                    <a:gd name="T20" fmla="*/ 1348536 w 5978"/>
                    <a:gd name="T21" fmla="*/ 1202156 h 5502"/>
                    <a:gd name="T22" fmla="*/ 1498809 w 5978"/>
                    <a:gd name="T23" fmla="*/ 1044918 h 5502"/>
                    <a:gd name="T24" fmla="*/ 1348536 w 5978"/>
                    <a:gd name="T25" fmla="*/ 887243 h 5502"/>
                    <a:gd name="T26" fmla="*/ 953471 w 5978"/>
                    <a:gd name="T27" fmla="*/ 887243 h 5502"/>
                    <a:gd name="T28" fmla="*/ 963053 w 5978"/>
                    <a:gd name="T29" fmla="*/ 886808 h 5502"/>
                    <a:gd name="T30" fmla="*/ 849804 w 5978"/>
                    <a:gd name="T31" fmla="*/ 758317 h 5502"/>
                    <a:gd name="T32" fmla="*/ 963053 w 5978"/>
                    <a:gd name="T33" fmla="*/ 629825 h 5502"/>
                    <a:gd name="T34" fmla="*/ 1223091 w 5978"/>
                    <a:gd name="T35" fmla="*/ 628954 h 5502"/>
                    <a:gd name="T36" fmla="*/ 1373364 w 5978"/>
                    <a:gd name="T37" fmla="*/ 471716 h 5502"/>
                    <a:gd name="T38" fmla="*/ 1223091 w 5978"/>
                    <a:gd name="T39" fmla="*/ 314041 h 5502"/>
                    <a:gd name="T40" fmla="*/ 1093290 w 5978"/>
                    <a:gd name="T41" fmla="*/ 314041 h 5502"/>
                    <a:gd name="T42" fmla="*/ 1243127 w 5978"/>
                    <a:gd name="T43" fmla="*/ 157239 h 5502"/>
                    <a:gd name="T44" fmla="*/ 727843 w 5978"/>
                    <a:gd name="T45" fmla="*/ 0 h 5502"/>
                    <a:gd name="T46" fmla="*/ 577571 w 5978"/>
                    <a:gd name="T47" fmla="*/ 157239 h 5502"/>
                    <a:gd name="T48" fmla="*/ 727843 w 5978"/>
                    <a:gd name="T49" fmla="*/ 314041 h 5502"/>
                    <a:gd name="T50" fmla="*/ 371980 w 5978"/>
                    <a:gd name="T51" fmla="*/ 314041 h 5502"/>
                    <a:gd name="T52" fmla="*/ 221707 w 5978"/>
                    <a:gd name="T53" fmla="*/ 471716 h 5502"/>
                    <a:gd name="T54" fmla="*/ 534013 w 5978"/>
                    <a:gd name="T55" fmla="*/ 628954 h 5502"/>
                    <a:gd name="T56" fmla="*/ 531400 w 5978"/>
                    <a:gd name="T57" fmla="*/ 629390 h 5502"/>
                    <a:gd name="T58" fmla="*/ 651183 w 5978"/>
                    <a:gd name="T59" fmla="*/ 758317 h 5502"/>
                    <a:gd name="T60" fmla="*/ 531400 w 5978"/>
                    <a:gd name="T61" fmla="*/ 887243 h 5502"/>
                    <a:gd name="T62" fmla="*/ 534013 w 5978"/>
                    <a:gd name="T63" fmla="*/ 887243 h 5502"/>
                    <a:gd name="T64" fmla="*/ 149837 w 5978"/>
                    <a:gd name="T65" fmla="*/ 887243 h 5502"/>
                    <a:gd name="T66" fmla="*/ 0 w 5978"/>
                    <a:gd name="T67" fmla="*/ 1044918 h 5502"/>
                    <a:gd name="T68" fmla="*/ 727843 w 5978"/>
                    <a:gd name="T69" fmla="*/ 1202156 h 5502"/>
                    <a:gd name="T70" fmla="*/ 577571 w 5978"/>
                    <a:gd name="T71" fmla="*/ 1359395 h 5502"/>
                    <a:gd name="T72" fmla="*/ 727843 w 5978"/>
                    <a:gd name="T73" fmla="*/ 1517069 h 5502"/>
                    <a:gd name="T74" fmla="*/ 1061928 w 5978"/>
                    <a:gd name="T75" fmla="*/ 1517069 h 5502"/>
                    <a:gd name="T76" fmla="*/ 1212201 w 5978"/>
                    <a:gd name="T77" fmla="*/ 1641640 h 5502"/>
                    <a:gd name="T78" fmla="*/ 848933 w 5978"/>
                    <a:gd name="T79" fmla="*/ 1767082 h 5502"/>
                    <a:gd name="T80" fmla="*/ 698660 w 5978"/>
                    <a:gd name="T81" fmla="*/ 1924321 h 5502"/>
                    <a:gd name="T82" fmla="*/ 848933 w 5978"/>
                    <a:gd name="T83" fmla="*/ 2081124 h 5502"/>
                    <a:gd name="T84" fmla="*/ 1801097 w 5978"/>
                    <a:gd name="T85" fmla="*/ 2081124 h 5502"/>
                    <a:gd name="T86" fmla="*/ 1651260 w 5978"/>
                    <a:gd name="T87" fmla="*/ 2238362 h 5502"/>
                    <a:gd name="T88" fmla="*/ 2220119 w 5978"/>
                    <a:gd name="T89" fmla="*/ 2396036 h 5502"/>
                    <a:gd name="T90" fmla="*/ 2369956 w 5978"/>
                    <a:gd name="T91" fmla="*/ 2238362 h 5502"/>
                    <a:gd name="T92" fmla="*/ 2220119 w 5978"/>
                    <a:gd name="T93" fmla="*/ 2081124 h 5502"/>
                    <a:gd name="T94" fmla="*/ 2453151 w 5978"/>
                    <a:gd name="T95" fmla="*/ 2081124 h 5502"/>
                    <a:gd name="T96" fmla="*/ 2603423 w 5978"/>
                    <a:gd name="T97" fmla="*/ 1924321 h 550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978" h="5502">
                      <a:moveTo>
                        <a:pt x="5632" y="4057"/>
                      </a:moveTo>
                      <a:lnTo>
                        <a:pt x="4822" y="4057"/>
                      </a:lnTo>
                      <a:cubicBezTo>
                        <a:pt x="4632" y="4057"/>
                        <a:pt x="4478" y="3928"/>
                        <a:pt x="4478" y="3769"/>
                      </a:cubicBezTo>
                      <a:cubicBezTo>
                        <a:pt x="4478" y="3611"/>
                        <a:pt x="4632" y="3483"/>
                        <a:pt x="4822" y="3483"/>
                      </a:cubicBezTo>
                      <a:lnTo>
                        <a:pt x="5285" y="3483"/>
                      </a:lnTo>
                      <a:cubicBezTo>
                        <a:pt x="5476" y="3483"/>
                        <a:pt x="5630" y="3321"/>
                        <a:pt x="5630" y="3121"/>
                      </a:cubicBezTo>
                      <a:cubicBezTo>
                        <a:pt x="5630" y="2922"/>
                        <a:pt x="5476" y="2760"/>
                        <a:pt x="5285" y="2760"/>
                      </a:cubicBezTo>
                      <a:lnTo>
                        <a:pt x="5632" y="2760"/>
                      </a:lnTo>
                      <a:cubicBezTo>
                        <a:pt x="5823" y="2760"/>
                        <a:pt x="5977" y="2598"/>
                        <a:pt x="5977" y="2399"/>
                      </a:cubicBezTo>
                      <a:cubicBezTo>
                        <a:pt x="5977" y="2199"/>
                        <a:pt x="5823" y="2037"/>
                        <a:pt x="5632" y="2037"/>
                      </a:cubicBezTo>
                      <a:lnTo>
                        <a:pt x="4671" y="2037"/>
                      </a:lnTo>
                      <a:cubicBezTo>
                        <a:pt x="4480" y="2037"/>
                        <a:pt x="4326" y="2199"/>
                        <a:pt x="4326" y="2399"/>
                      </a:cubicBezTo>
                      <a:cubicBezTo>
                        <a:pt x="4326" y="2598"/>
                        <a:pt x="4480" y="2760"/>
                        <a:pt x="4671" y="2760"/>
                      </a:cubicBezTo>
                      <a:lnTo>
                        <a:pt x="3096" y="2760"/>
                      </a:lnTo>
                      <a:cubicBezTo>
                        <a:pt x="3285" y="2760"/>
                        <a:pt x="3441" y="2598"/>
                        <a:pt x="3441" y="2399"/>
                      </a:cubicBezTo>
                      <a:cubicBezTo>
                        <a:pt x="3441" y="2199"/>
                        <a:pt x="3285" y="2037"/>
                        <a:pt x="3096" y="2037"/>
                      </a:cubicBezTo>
                      <a:lnTo>
                        <a:pt x="2189" y="2037"/>
                      </a:lnTo>
                      <a:cubicBezTo>
                        <a:pt x="2195" y="2037"/>
                        <a:pt x="2204" y="2037"/>
                        <a:pt x="2211" y="2036"/>
                      </a:cubicBezTo>
                      <a:cubicBezTo>
                        <a:pt x="2066" y="2023"/>
                        <a:pt x="1951" y="1896"/>
                        <a:pt x="1951" y="1741"/>
                      </a:cubicBezTo>
                      <a:cubicBezTo>
                        <a:pt x="1951" y="1585"/>
                        <a:pt x="2066" y="1458"/>
                        <a:pt x="2211" y="1446"/>
                      </a:cubicBezTo>
                      <a:cubicBezTo>
                        <a:pt x="2204" y="1445"/>
                        <a:pt x="2195" y="1444"/>
                        <a:pt x="2189" y="1444"/>
                      </a:cubicBezTo>
                      <a:lnTo>
                        <a:pt x="2808" y="1444"/>
                      </a:lnTo>
                      <a:cubicBezTo>
                        <a:pt x="2998" y="1444"/>
                        <a:pt x="3153" y="1282"/>
                        <a:pt x="3153" y="1083"/>
                      </a:cubicBezTo>
                      <a:cubicBezTo>
                        <a:pt x="3153" y="884"/>
                        <a:pt x="2998" y="721"/>
                        <a:pt x="2808" y="721"/>
                      </a:cubicBezTo>
                      <a:lnTo>
                        <a:pt x="2510" y="721"/>
                      </a:lnTo>
                      <a:cubicBezTo>
                        <a:pt x="2700" y="721"/>
                        <a:pt x="2854" y="561"/>
                        <a:pt x="2854" y="361"/>
                      </a:cubicBezTo>
                      <a:cubicBezTo>
                        <a:pt x="2854" y="162"/>
                        <a:pt x="2700" y="0"/>
                        <a:pt x="2510" y="0"/>
                      </a:cubicBezTo>
                      <a:lnTo>
                        <a:pt x="1671" y="0"/>
                      </a:lnTo>
                      <a:cubicBezTo>
                        <a:pt x="1481" y="0"/>
                        <a:pt x="1326" y="162"/>
                        <a:pt x="1326" y="361"/>
                      </a:cubicBezTo>
                      <a:cubicBezTo>
                        <a:pt x="1326" y="561"/>
                        <a:pt x="1481" y="721"/>
                        <a:pt x="1671" y="721"/>
                      </a:cubicBezTo>
                      <a:lnTo>
                        <a:pt x="854" y="721"/>
                      </a:lnTo>
                      <a:cubicBezTo>
                        <a:pt x="663" y="721"/>
                        <a:pt x="509" y="884"/>
                        <a:pt x="509" y="1083"/>
                      </a:cubicBezTo>
                      <a:cubicBezTo>
                        <a:pt x="509" y="1282"/>
                        <a:pt x="663" y="1444"/>
                        <a:pt x="854" y="1444"/>
                      </a:cubicBezTo>
                      <a:lnTo>
                        <a:pt x="1226" y="1444"/>
                      </a:lnTo>
                      <a:cubicBezTo>
                        <a:pt x="1224" y="1444"/>
                        <a:pt x="1222" y="1444"/>
                        <a:pt x="1220" y="1445"/>
                      </a:cubicBezTo>
                      <a:cubicBezTo>
                        <a:pt x="1373" y="1449"/>
                        <a:pt x="1495" y="1580"/>
                        <a:pt x="1495" y="1741"/>
                      </a:cubicBezTo>
                      <a:cubicBezTo>
                        <a:pt x="1495" y="1902"/>
                        <a:pt x="1373" y="2033"/>
                        <a:pt x="1220" y="2037"/>
                      </a:cubicBezTo>
                      <a:cubicBezTo>
                        <a:pt x="1222" y="2037"/>
                        <a:pt x="1224" y="2037"/>
                        <a:pt x="1226" y="2037"/>
                      </a:cubicBezTo>
                      <a:lnTo>
                        <a:pt x="344" y="2037"/>
                      </a:lnTo>
                      <a:cubicBezTo>
                        <a:pt x="154" y="2037"/>
                        <a:pt x="0" y="2199"/>
                        <a:pt x="0" y="2399"/>
                      </a:cubicBezTo>
                      <a:cubicBezTo>
                        <a:pt x="0" y="2598"/>
                        <a:pt x="154" y="2760"/>
                        <a:pt x="344" y="2760"/>
                      </a:cubicBezTo>
                      <a:lnTo>
                        <a:pt x="1671" y="2760"/>
                      </a:lnTo>
                      <a:cubicBezTo>
                        <a:pt x="1481" y="2760"/>
                        <a:pt x="1326" y="2922"/>
                        <a:pt x="1326" y="3121"/>
                      </a:cubicBezTo>
                      <a:cubicBezTo>
                        <a:pt x="1326" y="3321"/>
                        <a:pt x="1481" y="3483"/>
                        <a:pt x="1671" y="3483"/>
                      </a:cubicBezTo>
                      <a:lnTo>
                        <a:pt x="2438" y="3483"/>
                      </a:lnTo>
                      <a:cubicBezTo>
                        <a:pt x="2629" y="3483"/>
                        <a:pt x="2783" y="3611"/>
                        <a:pt x="2783" y="3769"/>
                      </a:cubicBezTo>
                      <a:cubicBezTo>
                        <a:pt x="2783" y="3928"/>
                        <a:pt x="2629" y="4057"/>
                        <a:pt x="2438" y="4057"/>
                      </a:cubicBezTo>
                      <a:lnTo>
                        <a:pt x="1949" y="4057"/>
                      </a:lnTo>
                      <a:cubicBezTo>
                        <a:pt x="1758" y="4057"/>
                        <a:pt x="1604" y="4218"/>
                        <a:pt x="1604" y="4418"/>
                      </a:cubicBezTo>
                      <a:cubicBezTo>
                        <a:pt x="1604" y="4616"/>
                        <a:pt x="1758" y="4778"/>
                        <a:pt x="1949" y="4778"/>
                      </a:cubicBezTo>
                      <a:lnTo>
                        <a:pt x="4135" y="4778"/>
                      </a:lnTo>
                      <a:cubicBezTo>
                        <a:pt x="3945" y="4778"/>
                        <a:pt x="3791" y="4940"/>
                        <a:pt x="3791" y="5139"/>
                      </a:cubicBezTo>
                      <a:cubicBezTo>
                        <a:pt x="3791" y="5339"/>
                        <a:pt x="3945" y="5501"/>
                        <a:pt x="4135" y="5501"/>
                      </a:cubicBezTo>
                      <a:lnTo>
                        <a:pt x="5097" y="5501"/>
                      </a:lnTo>
                      <a:cubicBezTo>
                        <a:pt x="5287" y="5501"/>
                        <a:pt x="5441" y="5339"/>
                        <a:pt x="5441" y="5139"/>
                      </a:cubicBezTo>
                      <a:cubicBezTo>
                        <a:pt x="5441" y="4940"/>
                        <a:pt x="5287" y="4778"/>
                        <a:pt x="5097" y="4778"/>
                      </a:cubicBezTo>
                      <a:lnTo>
                        <a:pt x="5632" y="4778"/>
                      </a:lnTo>
                      <a:cubicBezTo>
                        <a:pt x="5823" y="4778"/>
                        <a:pt x="5977" y="4616"/>
                        <a:pt x="5977" y="4418"/>
                      </a:cubicBezTo>
                      <a:cubicBezTo>
                        <a:pt x="5977" y="4218"/>
                        <a:pt x="5823" y="4057"/>
                        <a:pt x="5632" y="4057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7" name="Freeform 167">
                  <a:extLst>
                    <a:ext uri="{FF2B5EF4-FFF2-40B4-BE49-F238E27FC236}">
                      <a16:creationId xmlns:a16="http://schemas.microsoft.com/office/drawing/2014/main" id="{71CBF5C8-2E49-8C46-8AEF-F90CC6D641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1224554"/>
                  <a:ext cx="495425" cy="314921"/>
                </a:xfrm>
                <a:custGeom>
                  <a:avLst/>
                  <a:gdLst>
                    <a:gd name="T0" fmla="*/ 338265 w 1138"/>
                    <a:gd name="T1" fmla="*/ 0 h 722"/>
                    <a:gd name="T2" fmla="*/ 157160 w 1138"/>
                    <a:gd name="T3" fmla="*/ 0 h 722"/>
                    <a:gd name="T4" fmla="*/ 157160 w 1138"/>
                    <a:gd name="T5" fmla="*/ 0 h 722"/>
                    <a:gd name="T6" fmla="*/ 0 w 1138"/>
                    <a:gd name="T7" fmla="*/ 157461 h 722"/>
                    <a:gd name="T8" fmla="*/ 0 w 1138"/>
                    <a:gd name="T9" fmla="*/ 157461 h 722"/>
                    <a:gd name="T10" fmla="*/ 157160 w 1138"/>
                    <a:gd name="T11" fmla="*/ 314485 h 722"/>
                    <a:gd name="T12" fmla="*/ 338265 w 1138"/>
                    <a:gd name="T13" fmla="*/ 314485 h 722"/>
                    <a:gd name="T14" fmla="*/ 338265 w 1138"/>
                    <a:gd name="T15" fmla="*/ 314485 h 722"/>
                    <a:gd name="T16" fmla="*/ 494990 w 1138"/>
                    <a:gd name="T17" fmla="*/ 157461 h 722"/>
                    <a:gd name="T18" fmla="*/ 494990 w 1138"/>
                    <a:gd name="T19" fmla="*/ 157461 h 722"/>
                    <a:gd name="T20" fmla="*/ 338265 w 1138"/>
                    <a:gd name="T21" fmla="*/ 0 h 72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38" h="722">
                      <a:moveTo>
                        <a:pt x="777" y="0"/>
                      </a:moveTo>
                      <a:lnTo>
                        <a:pt x="361" y="0"/>
                      </a:lnTo>
                      <a:cubicBezTo>
                        <a:pt x="162" y="0"/>
                        <a:pt x="0" y="161"/>
                        <a:pt x="0" y="361"/>
                      </a:cubicBezTo>
                      <a:cubicBezTo>
                        <a:pt x="0" y="559"/>
                        <a:pt x="162" y="721"/>
                        <a:pt x="361" y="721"/>
                      </a:cubicBezTo>
                      <a:lnTo>
                        <a:pt x="777" y="721"/>
                      </a:lnTo>
                      <a:cubicBezTo>
                        <a:pt x="976" y="721"/>
                        <a:pt x="1137" y="559"/>
                        <a:pt x="1137" y="361"/>
                      </a:cubicBezTo>
                      <a:cubicBezTo>
                        <a:pt x="1137" y="161"/>
                        <a:pt x="976" y="0"/>
                        <a:pt x="777" y="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8" name="Freeform 168">
                  <a:extLst>
                    <a:ext uri="{FF2B5EF4-FFF2-40B4-BE49-F238E27FC236}">
                      <a16:creationId xmlns:a16="http://schemas.microsoft.com/office/drawing/2014/main" id="{50CBA2ED-EF56-4D45-95AC-FE0DA975EB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5061" y="19722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9" name="Freeform 169">
                  <a:extLst>
                    <a:ext uri="{FF2B5EF4-FFF2-40B4-BE49-F238E27FC236}">
                      <a16:creationId xmlns:a16="http://schemas.microsoft.com/office/drawing/2014/main" id="{876AADBA-405C-2248-ABDF-C411597B9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0317" y="1358972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3"/>
                        <a:pt x="135" y="173"/>
                        <a:pt x="87" y="173"/>
                      </a:cubicBezTo>
                      <a:cubicBezTo>
                        <a:pt x="39" y="173"/>
                        <a:pt x="0" y="133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0" name="Freeform 170">
                  <a:extLst>
                    <a:ext uri="{FF2B5EF4-FFF2-40B4-BE49-F238E27FC236}">
                      <a16:creationId xmlns:a16="http://schemas.microsoft.com/office/drawing/2014/main" id="{76664571-9702-414B-8473-4C539CC762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0946" y="122331"/>
                  <a:ext cx="76810" cy="74889"/>
                </a:xfrm>
                <a:custGeom>
                  <a:avLst/>
                  <a:gdLst>
                    <a:gd name="T0" fmla="*/ 76371 w 175"/>
                    <a:gd name="T1" fmla="*/ 37228 h 173"/>
                    <a:gd name="T2" fmla="*/ 76371 w 175"/>
                    <a:gd name="T3" fmla="*/ 37228 h 173"/>
                    <a:gd name="T4" fmla="*/ 38186 w 175"/>
                    <a:gd name="T5" fmla="*/ 74456 h 173"/>
                    <a:gd name="T6" fmla="*/ 38186 w 175"/>
                    <a:gd name="T7" fmla="*/ 74456 h 173"/>
                    <a:gd name="T8" fmla="*/ 0 w 175"/>
                    <a:gd name="T9" fmla="*/ 37228 h 173"/>
                    <a:gd name="T10" fmla="*/ 0 w 175"/>
                    <a:gd name="T11" fmla="*/ 37228 h 173"/>
                    <a:gd name="T12" fmla="*/ 38186 w 175"/>
                    <a:gd name="T13" fmla="*/ 0 h 173"/>
                    <a:gd name="T14" fmla="*/ 38186 w 175"/>
                    <a:gd name="T15" fmla="*/ 0 h 173"/>
                    <a:gd name="T16" fmla="*/ 76371 w 175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3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1" name="Freeform 171">
                  <a:extLst>
                    <a:ext uri="{FF2B5EF4-FFF2-40B4-BE49-F238E27FC236}">
                      <a16:creationId xmlns:a16="http://schemas.microsoft.com/office/drawing/2014/main" id="{4569DF69-B603-8D4C-8CD6-EA89DBFEE5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6027" y="-365413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6795 w 173"/>
                    <a:gd name="T5" fmla="*/ 74456 h 173"/>
                    <a:gd name="T6" fmla="*/ 36795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6795 w 173"/>
                    <a:gd name="T13" fmla="*/ 0 h 173"/>
                    <a:gd name="T14" fmla="*/ 36795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2" name="Freeform 172">
                  <a:extLst>
                    <a:ext uri="{FF2B5EF4-FFF2-40B4-BE49-F238E27FC236}">
                      <a16:creationId xmlns:a16="http://schemas.microsoft.com/office/drawing/2014/main" id="{9A6EC888-A67D-7246-813B-5C5D7436E0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432" y="804020"/>
                  <a:ext cx="76810" cy="74890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60 h 174"/>
                    <a:gd name="T6" fmla="*/ 38186 w 175"/>
                    <a:gd name="T7" fmla="*/ 74460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3" name="Freeform 173">
                  <a:extLst>
                    <a:ext uri="{FF2B5EF4-FFF2-40B4-BE49-F238E27FC236}">
                      <a16:creationId xmlns:a16="http://schemas.microsoft.com/office/drawing/2014/main" id="{5FF7B387-5170-B24F-80F3-CF55D24216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776" y="1681574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3"/>
                        <a:pt x="87" y="173"/>
                      </a:cubicBezTo>
                      <a:cubicBezTo>
                        <a:pt x="40" y="173"/>
                        <a:pt x="0" y="135"/>
                        <a:pt x="0" y="87"/>
                      </a:cubicBezTo>
                      <a:cubicBezTo>
                        <a:pt x="0" y="38"/>
                        <a:pt x="40" y="0"/>
                        <a:pt x="87" y="0"/>
                      </a:cubicBezTo>
                      <a:cubicBezTo>
                        <a:pt x="135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4" name="Freeform 174">
                  <a:extLst>
                    <a:ext uri="{FF2B5EF4-FFF2-40B4-BE49-F238E27FC236}">
                      <a16:creationId xmlns:a16="http://schemas.microsoft.com/office/drawing/2014/main" id="{603172E7-F731-E44E-9424-0137D87BF7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4084" y="469895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4"/>
                        <a:pt x="52" y="104"/>
                      </a:cubicBezTo>
                      <a:cubicBezTo>
                        <a:pt x="24" y="104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5" name="Freeform 175">
                  <a:extLst>
                    <a:ext uri="{FF2B5EF4-FFF2-40B4-BE49-F238E27FC236}">
                      <a16:creationId xmlns:a16="http://schemas.microsoft.com/office/drawing/2014/main" id="{E9F54A5B-CEC1-3747-BBEA-626BD23ED5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4925" y="-152266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828 w 107"/>
                    <a:gd name="T5" fmla="*/ 45655 h 107"/>
                    <a:gd name="T6" fmla="*/ 22828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828 w 107"/>
                    <a:gd name="T13" fmla="*/ 0 h 107"/>
                    <a:gd name="T14" fmla="*/ 22828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3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6" name="Freeform 176">
                  <a:extLst>
                    <a:ext uri="{FF2B5EF4-FFF2-40B4-BE49-F238E27FC236}">
                      <a16:creationId xmlns:a16="http://schemas.microsoft.com/office/drawing/2014/main" id="{8C047DB9-DB7F-6B43-97D8-DA16DE69E1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-478708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4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4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7" name="Freeform 177">
                  <a:extLst>
                    <a:ext uri="{FF2B5EF4-FFF2-40B4-BE49-F238E27FC236}">
                      <a16:creationId xmlns:a16="http://schemas.microsoft.com/office/drawing/2014/main" id="{B410C217-F7B2-AD4A-A63B-18D06A34B3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90387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8" name="Freeform 178">
                  <a:extLst>
                    <a:ext uri="{FF2B5EF4-FFF2-40B4-BE49-F238E27FC236}">
                      <a16:creationId xmlns:a16="http://schemas.microsoft.com/office/drawing/2014/main" id="{D89529CD-F023-154A-84A9-049B512B8E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9" name="Freeform 179">
                  <a:extLst>
                    <a:ext uri="{FF2B5EF4-FFF2-40B4-BE49-F238E27FC236}">
                      <a16:creationId xmlns:a16="http://schemas.microsoft.com/office/drawing/2014/main" id="{9F1E088E-6E04-A049-BD21-CD03665EE9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7421" y="127640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0" name="Freeform 180">
                  <a:extLst>
                    <a:ext uri="{FF2B5EF4-FFF2-40B4-BE49-F238E27FC236}">
                      <a16:creationId xmlns:a16="http://schemas.microsoft.com/office/drawing/2014/main" id="{5A51DAAC-4758-E040-AEC9-E8993FFE9B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622" y="18063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1" name="Freeform 181">
                  <a:extLst>
                    <a:ext uri="{FF2B5EF4-FFF2-40B4-BE49-F238E27FC236}">
                      <a16:creationId xmlns:a16="http://schemas.microsoft.com/office/drawing/2014/main" id="{F1BE67FD-F331-B241-B665-3CBF15625C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1806389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2" name="Freeform 182">
                  <a:extLst>
                    <a:ext uri="{FF2B5EF4-FFF2-40B4-BE49-F238E27FC236}">
                      <a16:creationId xmlns:a16="http://schemas.microsoft.com/office/drawing/2014/main" id="{B7B4AD85-5224-DC49-AFCA-B1562407AC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1158" y="-457585"/>
                  <a:ext cx="618321" cy="261154"/>
                </a:xfrm>
                <a:custGeom>
                  <a:avLst/>
                  <a:gdLst>
                    <a:gd name="T0" fmla="*/ 487598 w 1419"/>
                    <a:gd name="T1" fmla="*/ 260719 h 601"/>
                    <a:gd name="T2" fmla="*/ 130288 w 1419"/>
                    <a:gd name="T3" fmla="*/ 260719 h 601"/>
                    <a:gd name="T4" fmla="*/ 130288 w 1419"/>
                    <a:gd name="T5" fmla="*/ 260719 h 601"/>
                    <a:gd name="T6" fmla="*/ 0 w 1419"/>
                    <a:gd name="T7" fmla="*/ 130794 h 601"/>
                    <a:gd name="T8" fmla="*/ 0 w 1419"/>
                    <a:gd name="T9" fmla="*/ 130794 h 601"/>
                    <a:gd name="T10" fmla="*/ 130288 w 1419"/>
                    <a:gd name="T11" fmla="*/ 0 h 601"/>
                    <a:gd name="T12" fmla="*/ 487598 w 1419"/>
                    <a:gd name="T13" fmla="*/ 0 h 601"/>
                    <a:gd name="T14" fmla="*/ 487598 w 1419"/>
                    <a:gd name="T15" fmla="*/ 0 h 601"/>
                    <a:gd name="T16" fmla="*/ 617885 w 1419"/>
                    <a:gd name="T17" fmla="*/ 130794 h 601"/>
                    <a:gd name="T18" fmla="*/ 617885 w 1419"/>
                    <a:gd name="T19" fmla="*/ 130794 h 601"/>
                    <a:gd name="T20" fmla="*/ 487598 w 1419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19" h="601">
                      <a:moveTo>
                        <a:pt x="1119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8" y="135"/>
                        <a:pt x="1418" y="301"/>
                      </a:cubicBezTo>
                      <a:cubicBezTo>
                        <a:pt x="1418" y="466"/>
                        <a:pt x="1284" y="600"/>
                        <a:pt x="1119" y="60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3" name="Freeform 183">
                  <a:extLst>
                    <a:ext uri="{FF2B5EF4-FFF2-40B4-BE49-F238E27FC236}">
                      <a16:creationId xmlns:a16="http://schemas.microsoft.com/office/drawing/2014/main" id="{AA6DABF2-E57D-C249-96F0-FC66DB15C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0456" y="523662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0631 w 1420"/>
                    <a:gd name="T3" fmla="*/ 260719 h 600"/>
                    <a:gd name="T4" fmla="*/ 130631 w 1420"/>
                    <a:gd name="T5" fmla="*/ 260719 h 600"/>
                    <a:gd name="T6" fmla="*/ 0 w 1420"/>
                    <a:gd name="T7" fmla="*/ 130142 h 600"/>
                    <a:gd name="T8" fmla="*/ 0 w 1420"/>
                    <a:gd name="T9" fmla="*/ 130142 h 600"/>
                    <a:gd name="T10" fmla="*/ 130631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142 h 600"/>
                    <a:gd name="T18" fmla="*/ 617886 w 1420"/>
                    <a:gd name="T19" fmla="*/ 130142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0" y="599"/>
                      </a:lnTo>
                      <a:cubicBezTo>
                        <a:pt x="134" y="599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300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3"/>
                        <a:pt x="1419" y="299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164" name="Freeform 184">
                  <a:extLst>
                    <a:ext uri="{FF2B5EF4-FFF2-40B4-BE49-F238E27FC236}">
                      <a16:creationId xmlns:a16="http://schemas.microsoft.com/office/drawing/2014/main" id="{A0038400-1832-1645-93EC-05DD456EE6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1191910"/>
                  <a:ext cx="760419" cy="520388"/>
                </a:xfrm>
                <a:custGeom>
                  <a:avLst/>
                  <a:gdLst>
                    <a:gd name="T0" fmla="*/ 628967 w 1747"/>
                    <a:gd name="T1" fmla="*/ 259759 h 1196"/>
                    <a:gd name="T2" fmla="*/ 507962 w 1747"/>
                    <a:gd name="T3" fmla="*/ 259759 h 1196"/>
                    <a:gd name="T4" fmla="*/ 507962 w 1747"/>
                    <a:gd name="T5" fmla="*/ 259759 h 1196"/>
                    <a:gd name="T6" fmla="*/ 617650 w 1747"/>
                    <a:gd name="T7" fmla="*/ 130532 h 1196"/>
                    <a:gd name="T8" fmla="*/ 617650 w 1747"/>
                    <a:gd name="T9" fmla="*/ 130532 h 1196"/>
                    <a:gd name="T10" fmla="*/ 487504 w 1747"/>
                    <a:gd name="T11" fmla="*/ 0 h 1196"/>
                    <a:gd name="T12" fmla="*/ 130581 w 1747"/>
                    <a:gd name="T13" fmla="*/ 0 h 1196"/>
                    <a:gd name="T14" fmla="*/ 130581 w 1747"/>
                    <a:gd name="T15" fmla="*/ 0 h 1196"/>
                    <a:gd name="T16" fmla="*/ 0 w 1747"/>
                    <a:gd name="T17" fmla="*/ 130532 h 1196"/>
                    <a:gd name="T18" fmla="*/ 0 w 1747"/>
                    <a:gd name="T19" fmla="*/ 130532 h 1196"/>
                    <a:gd name="T20" fmla="*/ 130581 w 1747"/>
                    <a:gd name="T21" fmla="*/ 261064 h 1196"/>
                    <a:gd name="T22" fmla="*/ 252457 w 1747"/>
                    <a:gd name="T23" fmla="*/ 261064 h 1196"/>
                    <a:gd name="T24" fmla="*/ 252457 w 1747"/>
                    <a:gd name="T25" fmla="*/ 261064 h 1196"/>
                    <a:gd name="T26" fmla="*/ 142334 w 1747"/>
                    <a:gd name="T27" fmla="*/ 389856 h 1196"/>
                    <a:gd name="T28" fmla="*/ 142334 w 1747"/>
                    <a:gd name="T29" fmla="*/ 389856 h 1196"/>
                    <a:gd name="T30" fmla="*/ 272480 w 1747"/>
                    <a:gd name="T31" fmla="*/ 519953 h 1196"/>
                    <a:gd name="T32" fmla="*/ 628967 w 1747"/>
                    <a:gd name="T33" fmla="*/ 519953 h 1196"/>
                    <a:gd name="T34" fmla="*/ 628967 w 1747"/>
                    <a:gd name="T35" fmla="*/ 519953 h 1196"/>
                    <a:gd name="T36" fmla="*/ 759984 w 1747"/>
                    <a:gd name="T37" fmla="*/ 389856 h 1196"/>
                    <a:gd name="T38" fmla="*/ 759984 w 1747"/>
                    <a:gd name="T39" fmla="*/ 389856 h 1196"/>
                    <a:gd name="T40" fmla="*/ 628967 w 1747"/>
                    <a:gd name="T41" fmla="*/ 259759 h 119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747" h="1196">
                      <a:moveTo>
                        <a:pt x="1445" y="597"/>
                      </a:moveTo>
                      <a:lnTo>
                        <a:pt x="1167" y="597"/>
                      </a:lnTo>
                      <a:cubicBezTo>
                        <a:pt x="1310" y="573"/>
                        <a:pt x="1419" y="450"/>
                        <a:pt x="1419" y="300"/>
                      </a:cubicBezTo>
                      <a:cubicBezTo>
                        <a:pt x="1419" y="134"/>
                        <a:pt x="1285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lnTo>
                        <a:pt x="580" y="600"/>
                      </a:lnTo>
                      <a:cubicBezTo>
                        <a:pt x="436" y="623"/>
                        <a:pt x="327" y="746"/>
                        <a:pt x="327" y="896"/>
                      </a:cubicBezTo>
                      <a:cubicBezTo>
                        <a:pt x="327" y="1062"/>
                        <a:pt x="460" y="1195"/>
                        <a:pt x="626" y="1195"/>
                      </a:cubicBezTo>
                      <a:lnTo>
                        <a:pt x="1445" y="1195"/>
                      </a:lnTo>
                      <a:cubicBezTo>
                        <a:pt x="1611" y="1195"/>
                        <a:pt x="1746" y="1062"/>
                        <a:pt x="1746" y="896"/>
                      </a:cubicBezTo>
                      <a:cubicBezTo>
                        <a:pt x="1746" y="731"/>
                        <a:pt x="1611" y="597"/>
                        <a:pt x="1445" y="59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D7BAB1D-A753-5147-B175-FC380E50E217}"/>
                </a:ext>
              </a:extLst>
            </p:cNvPr>
            <p:cNvGrpSpPr/>
            <p:nvPr/>
          </p:nvGrpSpPr>
          <p:grpSpPr>
            <a:xfrm>
              <a:off x="-715837" y="2146718"/>
              <a:ext cx="2304000" cy="5116682"/>
              <a:chOff x="-715837" y="2146718"/>
              <a:chExt cx="2304000" cy="5116682"/>
            </a:xfrm>
          </p:grpSpPr>
          <p:grpSp>
            <p:nvGrpSpPr>
              <p:cNvPr id="75" name="Group 7">
                <a:extLst>
                  <a:ext uri="{FF2B5EF4-FFF2-40B4-BE49-F238E27FC236}">
                    <a16:creationId xmlns:a16="http://schemas.microsoft.com/office/drawing/2014/main" id="{392C39EB-FB79-0D4F-92AF-1B68A65BB4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-715837" y="5644325"/>
                <a:ext cx="2114454" cy="1619075"/>
                <a:chOff x="4879357" y="-511351"/>
                <a:chExt cx="2676829" cy="2048905"/>
              </a:xfrm>
            </p:grpSpPr>
            <p:sp>
              <p:nvSpPr>
                <p:cNvPr id="128" name="Freeform 25">
                  <a:extLst>
                    <a:ext uri="{FF2B5EF4-FFF2-40B4-BE49-F238E27FC236}">
                      <a16:creationId xmlns:a16="http://schemas.microsoft.com/office/drawing/2014/main" id="{297F5E21-0A84-9947-ACDA-29FA74955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886" y="-511351"/>
                  <a:ext cx="1847281" cy="1962496"/>
                </a:xfrm>
                <a:custGeom>
                  <a:avLst/>
                  <a:gdLst>
                    <a:gd name="T0" fmla="*/ 1159991 w 4244"/>
                    <a:gd name="T1" fmla="*/ 594933 h 4506"/>
                    <a:gd name="T2" fmla="*/ 1048998 w 4244"/>
                    <a:gd name="T3" fmla="*/ 483873 h 4506"/>
                    <a:gd name="T4" fmla="*/ 1048998 w 4244"/>
                    <a:gd name="T5" fmla="*/ 483873 h 4506"/>
                    <a:gd name="T6" fmla="*/ 1290572 w 4244"/>
                    <a:gd name="T7" fmla="*/ 372378 h 4506"/>
                    <a:gd name="T8" fmla="*/ 1477302 w 4244"/>
                    <a:gd name="T9" fmla="*/ 185971 h 4506"/>
                    <a:gd name="T10" fmla="*/ 1290572 w 4244"/>
                    <a:gd name="T11" fmla="*/ 0 h 4506"/>
                    <a:gd name="T12" fmla="*/ 419164 w 4244"/>
                    <a:gd name="T13" fmla="*/ 0 h 4506"/>
                    <a:gd name="T14" fmla="*/ 233304 w 4244"/>
                    <a:gd name="T15" fmla="*/ 185971 h 4506"/>
                    <a:gd name="T16" fmla="*/ 640716 w 4244"/>
                    <a:gd name="T17" fmla="*/ 372378 h 4506"/>
                    <a:gd name="T18" fmla="*/ 751709 w 4244"/>
                    <a:gd name="T19" fmla="*/ 483873 h 4506"/>
                    <a:gd name="T20" fmla="*/ 751709 w 4244"/>
                    <a:gd name="T21" fmla="*/ 483873 h 4506"/>
                    <a:gd name="T22" fmla="*/ 335157 w 4244"/>
                    <a:gd name="T23" fmla="*/ 594933 h 4506"/>
                    <a:gd name="T24" fmla="*/ 183683 w 4244"/>
                    <a:gd name="T25" fmla="*/ 746062 h 4506"/>
                    <a:gd name="T26" fmla="*/ 335157 w 4244"/>
                    <a:gd name="T27" fmla="*/ 897626 h 4506"/>
                    <a:gd name="T28" fmla="*/ 432222 w 4244"/>
                    <a:gd name="T29" fmla="*/ 897626 h 4506"/>
                    <a:gd name="T30" fmla="*/ 543216 w 4244"/>
                    <a:gd name="T31" fmla="*/ 1008686 h 4506"/>
                    <a:gd name="T32" fmla="*/ 151038 w 4244"/>
                    <a:gd name="T33" fmla="*/ 1119746 h 4506"/>
                    <a:gd name="T34" fmla="*/ 0 w 4244"/>
                    <a:gd name="T35" fmla="*/ 1270875 h 4506"/>
                    <a:gd name="T36" fmla="*/ 151038 w 4244"/>
                    <a:gd name="T37" fmla="*/ 1422875 h 4506"/>
                    <a:gd name="T38" fmla="*/ 688160 w 4244"/>
                    <a:gd name="T39" fmla="*/ 1422875 h 4506"/>
                    <a:gd name="T40" fmla="*/ 805683 w 4244"/>
                    <a:gd name="T41" fmla="*/ 1540903 h 4506"/>
                    <a:gd name="T42" fmla="*/ 673796 w 4244"/>
                    <a:gd name="T43" fmla="*/ 1658496 h 4506"/>
                    <a:gd name="T44" fmla="*/ 522323 w 4244"/>
                    <a:gd name="T45" fmla="*/ 1810061 h 4506"/>
                    <a:gd name="T46" fmla="*/ 673796 w 4244"/>
                    <a:gd name="T47" fmla="*/ 1962060 h 4506"/>
                    <a:gd name="T48" fmla="*/ 1511689 w 4244"/>
                    <a:gd name="T49" fmla="*/ 1962060 h 4506"/>
                    <a:gd name="T50" fmla="*/ 1663162 w 4244"/>
                    <a:gd name="T51" fmla="*/ 1810061 h 4506"/>
                    <a:gd name="T52" fmla="*/ 1418541 w 4244"/>
                    <a:gd name="T53" fmla="*/ 1658496 h 4506"/>
                    <a:gd name="T54" fmla="*/ 1300583 w 4244"/>
                    <a:gd name="T55" fmla="*/ 1540903 h 4506"/>
                    <a:gd name="T56" fmla="*/ 1418541 w 4244"/>
                    <a:gd name="T57" fmla="*/ 1422875 h 4506"/>
                    <a:gd name="T58" fmla="*/ 1511689 w 4244"/>
                    <a:gd name="T59" fmla="*/ 1422875 h 4506"/>
                    <a:gd name="T60" fmla="*/ 1663162 w 4244"/>
                    <a:gd name="T61" fmla="*/ 1270875 h 4506"/>
                    <a:gd name="T62" fmla="*/ 1527358 w 4244"/>
                    <a:gd name="T63" fmla="*/ 1119746 h 4506"/>
                    <a:gd name="T64" fmla="*/ 1416365 w 4244"/>
                    <a:gd name="T65" fmla="*/ 1008686 h 4506"/>
                    <a:gd name="T66" fmla="*/ 1527358 w 4244"/>
                    <a:gd name="T67" fmla="*/ 897626 h 4506"/>
                    <a:gd name="T68" fmla="*/ 1695372 w 4244"/>
                    <a:gd name="T69" fmla="*/ 897626 h 4506"/>
                    <a:gd name="T70" fmla="*/ 1846846 w 4244"/>
                    <a:gd name="T71" fmla="*/ 746062 h 450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244" h="4506">
                      <a:moveTo>
                        <a:pt x="3895" y="1366"/>
                      </a:moveTo>
                      <a:lnTo>
                        <a:pt x="2665" y="1366"/>
                      </a:lnTo>
                      <a:cubicBezTo>
                        <a:pt x="2524" y="1366"/>
                        <a:pt x="2410" y="1251"/>
                        <a:pt x="2410" y="1111"/>
                      </a:cubicBezTo>
                      <a:cubicBezTo>
                        <a:pt x="2410" y="970"/>
                        <a:pt x="2524" y="855"/>
                        <a:pt x="2665" y="855"/>
                      </a:cubicBezTo>
                      <a:lnTo>
                        <a:pt x="2965" y="855"/>
                      </a:lnTo>
                      <a:cubicBezTo>
                        <a:pt x="3202" y="855"/>
                        <a:pt x="3394" y="664"/>
                        <a:pt x="3394" y="427"/>
                      </a:cubicBezTo>
                      <a:cubicBezTo>
                        <a:pt x="3394" y="192"/>
                        <a:pt x="3202" y="0"/>
                        <a:pt x="2965" y="0"/>
                      </a:cubicBezTo>
                      <a:lnTo>
                        <a:pt x="963" y="0"/>
                      </a:lnTo>
                      <a:cubicBezTo>
                        <a:pt x="727" y="0"/>
                        <a:pt x="536" y="192"/>
                        <a:pt x="536" y="427"/>
                      </a:cubicBezTo>
                      <a:cubicBezTo>
                        <a:pt x="536" y="664"/>
                        <a:pt x="727" y="855"/>
                        <a:pt x="963" y="855"/>
                      </a:cubicBezTo>
                      <a:lnTo>
                        <a:pt x="1472" y="855"/>
                      </a:lnTo>
                      <a:cubicBezTo>
                        <a:pt x="1613" y="855"/>
                        <a:pt x="1727" y="970"/>
                        <a:pt x="1727" y="1111"/>
                      </a:cubicBezTo>
                      <a:cubicBezTo>
                        <a:pt x="1727" y="1251"/>
                        <a:pt x="1613" y="1366"/>
                        <a:pt x="1472" y="1366"/>
                      </a:cubicBezTo>
                      <a:lnTo>
                        <a:pt x="770" y="1366"/>
                      </a:lnTo>
                      <a:cubicBezTo>
                        <a:pt x="578" y="1366"/>
                        <a:pt x="422" y="1521"/>
                        <a:pt x="422" y="1713"/>
                      </a:cubicBezTo>
                      <a:cubicBezTo>
                        <a:pt x="422" y="1906"/>
                        <a:pt x="578" y="2061"/>
                        <a:pt x="770" y="2061"/>
                      </a:cubicBezTo>
                      <a:lnTo>
                        <a:pt x="993" y="2061"/>
                      </a:lnTo>
                      <a:cubicBezTo>
                        <a:pt x="1134" y="2061"/>
                        <a:pt x="1248" y="2175"/>
                        <a:pt x="1248" y="2316"/>
                      </a:cubicBezTo>
                      <a:cubicBezTo>
                        <a:pt x="1248" y="2456"/>
                        <a:pt x="1134" y="2571"/>
                        <a:pt x="993" y="2571"/>
                      </a:cubicBezTo>
                      <a:lnTo>
                        <a:pt x="347" y="2571"/>
                      </a:lnTo>
                      <a:cubicBezTo>
                        <a:pt x="155" y="2571"/>
                        <a:pt x="0" y="2726"/>
                        <a:pt x="0" y="2918"/>
                      </a:cubicBezTo>
                      <a:cubicBezTo>
                        <a:pt x="0" y="3110"/>
                        <a:pt x="155" y="3267"/>
                        <a:pt x="347" y="3267"/>
                      </a:cubicBezTo>
                      <a:lnTo>
                        <a:pt x="1581" y="3267"/>
                      </a:lnTo>
                      <a:cubicBezTo>
                        <a:pt x="1729" y="3267"/>
                        <a:pt x="1851" y="3388"/>
                        <a:pt x="1851" y="3538"/>
                      </a:cubicBezTo>
                      <a:cubicBezTo>
                        <a:pt x="1851" y="3687"/>
                        <a:pt x="1729" y="3808"/>
                        <a:pt x="1581" y="3808"/>
                      </a:cubicBezTo>
                      <a:lnTo>
                        <a:pt x="1548" y="3808"/>
                      </a:lnTo>
                      <a:cubicBezTo>
                        <a:pt x="1356" y="3808"/>
                        <a:pt x="1200" y="3963"/>
                        <a:pt x="1200" y="4156"/>
                      </a:cubicBezTo>
                      <a:cubicBezTo>
                        <a:pt x="1200" y="4348"/>
                        <a:pt x="1356" y="4505"/>
                        <a:pt x="1548" y="4505"/>
                      </a:cubicBezTo>
                      <a:lnTo>
                        <a:pt x="3473" y="4505"/>
                      </a:lnTo>
                      <a:cubicBezTo>
                        <a:pt x="3665" y="4505"/>
                        <a:pt x="3821" y="4348"/>
                        <a:pt x="3821" y="4156"/>
                      </a:cubicBezTo>
                      <a:cubicBezTo>
                        <a:pt x="3821" y="3963"/>
                        <a:pt x="3665" y="3808"/>
                        <a:pt x="3473" y="3808"/>
                      </a:cubicBezTo>
                      <a:lnTo>
                        <a:pt x="3259" y="3808"/>
                      </a:lnTo>
                      <a:cubicBezTo>
                        <a:pt x="3110" y="3808"/>
                        <a:pt x="2988" y="3687"/>
                        <a:pt x="2988" y="3538"/>
                      </a:cubicBezTo>
                      <a:cubicBezTo>
                        <a:pt x="2988" y="3388"/>
                        <a:pt x="3110" y="3267"/>
                        <a:pt x="3259" y="3267"/>
                      </a:cubicBezTo>
                      <a:lnTo>
                        <a:pt x="3473" y="3267"/>
                      </a:lnTo>
                      <a:cubicBezTo>
                        <a:pt x="3665" y="3267"/>
                        <a:pt x="3821" y="3110"/>
                        <a:pt x="3821" y="2918"/>
                      </a:cubicBezTo>
                      <a:cubicBezTo>
                        <a:pt x="3821" y="2726"/>
                        <a:pt x="3665" y="2571"/>
                        <a:pt x="3473" y="2571"/>
                      </a:cubicBezTo>
                      <a:lnTo>
                        <a:pt x="3509" y="2571"/>
                      </a:lnTo>
                      <a:cubicBezTo>
                        <a:pt x="3369" y="2571"/>
                        <a:pt x="3254" y="2456"/>
                        <a:pt x="3254" y="2316"/>
                      </a:cubicBezTo>
                      <a:cubicBezTo>
                        <a:pt x="3254" y="2175"/>
                        <a:pt x="3369" y="2061"/>
                        <a:pt x="3509" y="2061"/>
                      </a:cubicBezTo>
                      <a:lnTo>
                        <a:pt x="3895" y="2061"/>
                      </a:lnTo>
                      <a:cubicBezTo>
                        <a:pt x="4088" y="2061"/>
                        <a:pt x="4243" y="1906"/>
                        <a:pt x="4243" y="1713"/>
                      </a:cubicBezTo>
                      <a:cubicBezTo>
                        <a:pt x="4243" y="1521"/>
                        <a:pt x="4088" y="1366"/>
                        <a:pt x="3895" y="1366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9" name="Freeform 26">
                  <a:extLst>
                    <a:ext uri="{FF2B5EF4-FFF2-40B4-BE49-F238E27FC236}">
                      <a16:creationId xmlns:a16="http://schemas.microsoft.com/office/drawing/2014/main" id="{1FB8DA14-6BD8-794A-826A-34F7589EA5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4601" y="1147745"/>
                  <a:ext cx="437817" cy="303400"/>
                </a:xfrm>
                <a:custGeom>
                  <a:avLst/>
                  <a:gdLst>
                    <a:gd name="T0" fmla="*/ 285646 w 1007"/>
                    <a:gd name="T1" fmla="*/ 0 h 698"/>
                    <a:gd name="T2" fmla="*/ 150866 w 1007"/>
                    <a:gd name="T3" fmla="*/ 0 h 698"/>
                    <a:gd name="T4" fmla="*/ 150866 w 1007"/>
                    <a:gd name="T5" fmla="*/ 0 h 698"/>
                    <a:gd name="T6" fmla="*/ 0 w 1007"/>
                    <a:gd name="T7" fmla="*/ 151265 h 698"/>
                    <a:gd name="T8" fmla="*/ 0 w 1007"/>
                    <a:gd name="T9" fmla="*/ 151265 h 698"/>
                    <a:gd name="T10" fmla="*/ 150866 w 1007"/>
                    <a:gd name="T11" fmla="*/ 302965 h 698"/>
                    <a:gd name="T12" fmla="*/ 285646 w 1007"/>
                    <a:gd name="T13" fmla="*/ 302965 h 698"/>
                    <a:gd name="T14" fmla="*/ 285646 w 1007"/>
                    <a:gd name="T15" fmla="*/ 302965 h 698"/>
                    <a:gd name="T16" fmla="*/ 437382 w 1007"/>
                    <a:gd name="T17" fmla="*/ 151265 h 698"/>
                    <a:gd name="T18" fmla="*/ 437382 w 1007"/>
                    <a:gd name="T19" fmla="*/ 151265 h 698"/>
                    <a:gd name="T20" fmla="*/ 285646 w 1007"/>
                    <a:gd name="T21" fmla="*/ 0 h 6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7" h="698">
                      <a:moveTo>
                        <a:pt x="657" y="0"/>
                      </a:moveTo>
                      <a:lnTo>
                        <a:pt x="347" y="0"/>
                      </a:lnTo>
                      <a:cubicBezTo>
                        <a:pt x="156" y="0"/>
                        <a:pt x="0" y="155"/>
                        <a:pt x="0" y="348"/>
                      </a:cubicBezTo>
                      <a:cubicBezTo>
                        <a:pt x="0" y="540"/>
                        <a:pt x="156" y="697"/>
                        <a:pt x="347" y="697"/>
                      </a:cubicBezTo>
                      <a:lnTo>
                        <a:pt x="657" y="697"/>
                      </a:lnTo>
                      <a:cubicBezTo>
                        <a:pt x="849" y="697"/>
                        <a:pt x="1006" y="540"/>
                        <a:pt x="1006" y="348"/>
                      </a:cubicBezTo>
                      <a:cubicBezTo>
                        <a:pt x="1006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0" name="Freeform 27">
                  <a:extLst>
                    <a:ext uri="{FF2B5EF4-FFF2-40B4-BE49-F238E27FC236}">
                      <a16:creationId xmlns:a16="http://schemas.microsoft.com/office/drawing/2014/main" id="{997E2AF7-B480-C543-81AD-B13430C4D6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357" y="47441"/>
                  <a:ext cx="437817" cy="303400"/>
                </a:xfrm>
                <a:custGeom>
                  <a:avLst/>
                  <a:gdLst>
                    <a:gd name="T0" fmla="*/ 285930 w 1006"/>
                    <a:gd name="T1" fmla="*/ 0 h 696"/>
                    <a:gd name="T2" fmla="*/ 151452 w 1006"/>
                    <a:gd name="T3" fmla="*/ 0 h 696"/>
                    <a:gd name="T4" fmla="*/ 151452 w 1006"/>
                    <a:gd name="T5" fmla="*/ 0 h 696"/>
                    <a:gd name="T6" fmla="*/ 0 w 1006"/>
                    <a:gd name="T7" fmla="*/ 151264 h 696"/>
                    <a:gd name="T8" fmla="*/ 0 w 1006"/>
                    <a:gd name="T9" fmla="*/ 151264 h 696"/>
                    <a:gd name="T10" fmla="*/ 151452 w 1006"/>
                    <a:gd name="T11" fmla="*/ 302964 h 696"/>
                    <a:gd name="T12" fmla="*/ 285930 w 1006"/>
                    <a:gd name="T13" fmla="*/ 302964 h 696"/>
                    <a:gd name="T14" fmla="*/ 285930 w 1006"/>
                    <a:gd name="T15" fmla="*/ 302964 h 696"/>
                    <a:gd name="T16" fmla="*/ 437382 w 1006"/>
                    <a:gd name="T17" fmla="*/ 151264 h 696"/>
                    <a:gd name="T18" fmla="*/ 437382 w 1006"/>
                    <a:gd name="T19" fmla="*/ 151264 h 696"/>
                    <a:gd name="T20" fmla="*/ 285930 w 1006"/>
                    <a:gd name="T21" fmla="*/ 0 h 69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6" h="696">
                      <a:moveTo>
                        <a:pt x="657" y="0"/>
                      </a:moveTo>
                      <a:lnTo>
                        <a:pt x="348" y="0"/>
                      </a:lnTo>
                      <a:cubicBezTo>
                        <a:pt x="155" y="0"/>
                        <a:pt x="0" y="155"/>
                        <a:pt x="0" y="347"/>
                      </a:cubicBezTo>
                      <a:cubicBezTo>
                        <a:pt x="0" y="540"/>
                        <a:pt x="155" y="695"/>
                        <a:pt x="348" y="695"/>
                      </a:cubicBezTo>
                      <a:lnTo>
                        <a:pt x="657" y="695"/>
                      </a:lnTo>
                      <a:cubicBezTo>
                        <a:pt x="849" y="695"/>
                        <a:pt x="1005" y="540"/>
                        <a:pt x="1005" y="347"/>
                      </a:cubicBezTo>
                      <a:cubicBezTo>
                        <a:pt x="1005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1" name="Freeform 28">
                  <a:extLst>
                    <a:ext uri="{FF2B5EF4-FFF2-40B4-BE49-F238E27FC236}">
                      <a16:creationId xmlns:a16="http://schemas.microsoft.com/office/drawing/2014/main" id="{F116437E-A066-DE4E-8445-530977A395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410368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2" name="Freeform 29">
                  <a:extLst>
                    <a:ext uri="{FF2B5EF4-FFF2-40B4-BE49-F238E27FC236}">
                      <a16:creationId xmlns:a16="http://schemas.microsoft.com/office/drawing/2014/main" id="{FE4FABCD-D23B-0046-B0D7-6EA05727A8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5851" y="160736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3" name="Freeform 30">
                  <a:extLst>
                    <a:ext uri="{FF2B5EF4-FFF2-40B4-BE49-F238E27FC236}">
                      <a16:creationId xmlns:a16="http://schemas.microsoft.com/office/drawing/2014/main" id="{3FF57249-2A90-DF46-893E-707C5F5A96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74193" y="771375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661 w 173"/>
                    <a:gd name="T5" fmla="*/ 74459 h 174"/>
                    <a:gd name="T6" fmla="*/ 37661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4" name="Freeform 31">
                  <a:extLst>
                    <a:ext uri="{FF2B5EF4-FFF2-40B4-BE49-F238E27FC236}">
                      <a16:creationId xmlns:a16="http://schemas.microsoft.com/office/drawing/2014/main" id="{24F92260-508F-8C48-A553-DED6E3CDE0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10267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5" name="Freeform 32">
                  <a:extLst>
                    <a:ext uri="{FF2B5EF4-FFF2-40B4-BE49-F238E27FC236}">
                      <a16:creationId xmlns:a16="http://schemas.microsoft.com/office/drawing/2014/main" id="{944A8594-EEEB-0946-8279-9631335D15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0698" y="1247597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6795 w 173"/>
                    <a:gd name="T5" fmla="*/ 76371 h 175"/>
                    <a:gd name="T6" fmla="*/ 36795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6795 w 173"/>
                    <a:gd name="T13" fmla="*/ 0 h 175"/>
                    <a:gd name="T14" fmla="*/ 36795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5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6" name="Freeform 33">
                  <a:extLst>
                    <a:ext uri="{FF2B5EF4-FFF2-40B4-BE49-F238E27FC236}">
                      <a16:creationId xmlns:a16="http://schemas.microsoft.com/office/drawing/2014/main" id="{DD57AAEA-824B-A946-9E06-D2A712C55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2892" y="-327008"/>
                  <a:ext cx="74889" cy="74889"/>
                </a:xfrm>
                <a:custGeom>
                  <a:avLst/>
                  <a:gdLst>
                    <a:gd name="T0" fmla="*/ 74459 w 174"/>
                    <a:gd name="T1" fmla="*/ 36795 h 173"/>
                    <a:gd name="T2" fmla="*/ 74459 w 174"/>
                    <a:gd name="T3" fmla="*/ 36795 h 173"/>
                    <a:gd name="T4" fmla="*/ 37445 w 174"/>
                    <a:gd name="T5" fmla="*/ 74456 h 173"/>
                    <a:gd name="T6" fmla="*/ 37445 w 174"/>
                    <a:gd name="T7" fmla="*/ 74456 h 173"/>
                    <a:gd name="T8" fmla="*/ 0 w 174"/>
                    <a:gd name="T9" fmla="*/ 36795 h 173"/>
                    <a:gd name="T10" fmla="*/ 0 w 174"/>
                    <a:gd name="T11" fmla="*/ 36795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7" name="Freeform 34">
                  <a:extLst>
                    <a:ext uri="{FF2B5EF4-FFF2-40B4-BE49-F238E27FC236}">
                      <a16:creationId xmlns:a16="http://schemas.microsoft.com/office/drawing/2014/main" id="{D1DF0871-0223-8541-B327-B0CE1C83D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7174" y="48525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2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2" y="0"/>
                        <a:pt x="105" y="24"/>
                        <a:pt x="105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8" name="Freeform 35">
                  <a:extLst>
                    <a:ext uri="{FF2B5EF4-FFF2-40B4-BE49-F238E27FC236}">
                      <a16:creationId xmlns:a16="http://schemas.microsoft.com/office/drawing/2014/main" id="{2274AEEC-B223-794A-80D7-301E8E895D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1317" y="610074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9" name="Freeform 36">
                  <a:extLst>
                    <a:ext uri="{FF2B5EF4-FFF2-40B4-BE49-F238E27FC236}">
                      <a16:creationId xmlns:a16="http://schemas.microsoft.com/office/drawing/2014/main" id="{C6EB8F39-C91E-D243-9AB1-DB76B33D6D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3837" y="1176547"/>
                  <a:ext cx="46086" cy="46086"/>
                </a:xfrm>
                <a:custGeom>
                  <a:avLst/>
                  <a:gdLst>
                    <a:gd name="T0" fmla="*/ 45647 w 105"/>
                    <a:gd name="T1" fmla="*/ 22397 h 107"/>
                    <a:gd name="T2" fmla="*/ 45647 w 105"/>
                    <a:gd name="T3" fmla="*/ 22397 h 107"/>
                    <a:gd name="T4" fmla="*/ 22824 w 105"/>
                    <a:gd name="T5" fmla="*/ 45655 h 107"/>
                    <a:gd name="T6" fmla="*/ 22824 w 105"/>
                    <a:gd name="T7" fmla="*/ 45655 h 107"/>
                    <a:gd name="T8" fmla="*/ 0 w 105"/>
                    <a:gd name="T9" fmla="*/ 22397 h 107"/>
                    <a:gd name="T10" fmla="*/ 0 w 105"/>
                    <a:gd name="T11" fmla="*/ 22397 h 107"/>
                    <a:gd name="T12" fmla="*/ 22824 w 105"/>
                    <a:gd name="T13" fmla="*/ 0 h 107"/>
                    <a:gd name="T14" fmla="*/ 22824 w 105"/>
                    <a:gd name="T15" fmla="*/ 0 h 107"/>
                    <a:gd name="T16" fmla="*/ 45647 w 105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7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0" name="Freeform 37">
                  <a:extLst>
                    <a:ext uri="{FF2B5EF4-FFF2-40B4-BE49-F238E27FC236}">
                      <a16:creationId xmlns:a16="http://schemas.microsoft.com/office/drawing/2014/main" id="{7212E889-B7D6-4F4E-A619-A342E68935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3510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2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1" name="Freeform 38">
                  <a:extLst>
                    <a:ext uri="{FF2B5EF4-FFF2-40B4-BE49-F238E27FC236}">
                      <a16:creationId xmlns:a16="http://schemas.microsoft.com/office/drawing/2014/main" id="{69492EDA-747B-DC49-AA52-8D718F97D4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5379" y="231785"/>
                  <a:ext cx="1280807" cy="551112"/>
                </a:xfrm>
                <a:custGeom>
                  <a:avLst/>
                  <a:gdLst>
                    <a:gd name="T0" fmla="*/ 1143282 w 2943"/>
                    <a:gd name="T1" fmla="*/ 275339 h 1267"/>
                    <a:gd name="T2" fmla="*/ 866057 w 2943"/>
                    <a:gd name="T3" fmla="*/ 275339 h 1267"/>
                    <a:gd name="T4" fmla="*/ 866057 w 2943"/>
                    <a:gd name="T5" fmla="*/ 275339 h 1267"/>
                    <a:gd name="T6" fmla="*/ 1004017 w 2943"/>
                    <a:gd name="T7" fmla="*/ 137452 h 1267"/>
                    <a:gd name="T8" fmla="*/ 1004017 w 2943"/>
                    <a:gd name="T9" fmla="*/ 137452 h 1267"/>
                    <a:gd name="T10" fmla="*/ 866057 w 2943"/>
                    <a:gd name="T11" fmla="*/ 0 h 1267"/>
                    <a:gd name="T12" fmla="*/ 137525 w 2943"/>
                    <a:gd name="T13" fmla="*/ 0 h 1267"/>
                    <a:gd name="T14" fmla="*/ 137525 w 2943"/>
                    <a:gd name="T15" fmla="*/ 0 h 1267"/>
                    <a:gd name="T16" fmla="*/ 0 w 2943"/>
                    <a:gd name="T17" fmla="*/ 137452 h 1267"/>
                    <a:gd name="T18" fmla="*/ 0 w 2943"/>
                    <a:gd name="T19" fmla="*/ 137452 h 1267"/>
                    <a:gd name="T20" fmla="*/ 137525 w 2943"/>
                    <a:gd name="T21" fmla="*/ 275339 h 1267"/>
                    <a:gd name="T22" fmla="*/ 414750 w 2943"/>
                    <a:gd name="T23" fmla="*/ 275339 h 1267"/>
                    <a:gd name="T24" fmla="*/ 414750 w 2943"/>
                    <a:gd name="T25" fmla="*/ 275339 h 1267"/>
                    <a:gd name="T26" fmla="*/ 277225 w 2943"/>
                    <a:gd name="T27" fmla="*/ 412790 h 1267"/>
                    <a:gd name="T28" fmla="*/ 277225 w 2943"/>
                    <a:gd name="T29" fmla="*/ 412790 h 1267"/>
                    <a:gd name="T30" fmla="*/ 414750 w 2943"/>
                    <a:gd name="T31" fmla="*/ 550677 h 1267"/>
                    <a:gd name="T32" fmla="*/ 1143282 w 2943"/>
                    <a:gd name="T33" fmla="*/ 550677 h 1267"/>
                    <a:gd name="T34" fmla="*/ 1143282 w 2943"/>
                    <a:gd name="T35" fmla="*/ 550677 h 1267"/>
                    <a:gd name="T36" fmla="*/ 1280372 w 2943"/>
                    <a:gd name="T37" fmla="*/ 412790 h 1267"/>
                    <a:gd name="T38" fmla="*/ 1280372 w 2943"/>
                    <a:gd name="T39" fmla="*/ 412790 h 1267"/>
                    <a:gd name="T40" fmla="*/ 1143282 w 2943"/>
                    <a:gd name="T41" fmla="*/ 275339 h 126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943" h="1267">
                      <a:moveTo>
                        <a:pt x="2627" y="633"/>
                      </a:moveTo>
                      <a:lnTo>
                        <a:pt x="1990" y="633"/>
                      </a:lnTo>
                      <a:cubicBezTo>
                        <a:pt x="2165" y="633"/>
                        <a:pt x="2307" y="491"/>
                        <a:pt x="2307" y="316"/>
                      </a:cubicBezTo>
                      <a:cubicBezTo>
                        <a:pt x="2307" y="141"/>
                        <a:pt x="2165" y="0"/>
                        <a:pt x="1990" y="0"/>
                      </a:cubicBezTo>
                      <a:lnTo>
                        <a:pt x="316" y="0"/>
                      </a:lnTo>
                      <a:cubicBezTo>
                        <a:pt x="142" y="0"/>
                        <a:pt x="0" y="141"/>
                        <a:pt x="0" y="316"/>
                      </a:cubicBezTo>
                      <a:cubicBezTo>
                        <a:pt x="0" y="491"/>
                        <a:pt x="142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9"/>
                      </a:cubicBezTo>
                      <a:cubicBezTo>
                        <a:pt x="637" y="1123"/>
                        <a:pt x="778" y="1266"/>
                        <a:pt x="953" y="1266"/>
                      </a:cubicBezTo>
                      <a:lnTo>
                        <a:pt x="2627" y="1266"/>
                      </a:lnTo>
                      <a:cubicBezTo>
                        <a:pt x="2801" y="1266"/>
                        <a:pt x="2942" y="1123"/>
                        <a:pt x="2942" y="949"/>
                      </a:cubicBezTo>
                      <a:cubicBezTo>
                        <a:pt x="2942" y="774"/>
                        <a:pt x="2801" y="633"/>
                        <a:pt x="2627" y="63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2" name="Freeform 39">
                  <a:extLst>
                    <a:ext uri="{FF2B5EF4-FFF2-40B4-BE49-F238E27FC236}">
                      <a16:creationId xmlns:a16="http://schemas.microsoft.com/office/drawing/2014/main" id="{27AAEBA4-3A19-AF4B-BDFC-DD957BEE5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088" y="1276400"/>
                  <a:ext cx="618321" cy="261154"/>
                </a:xfrm>
                <a:custGeom>
                  <a:avLst/>
                  <a:gdLst>
                    <a:gd name="T0" fmla="*/ 487254 w 1420"/>
                    <a:gd name="T1" fmla="*/ 260719 h 600"/>
                    <a:gd name="T2" fmla="*/ 130196 w 1420"/>
                    <a:gd name="T3" fmla="*/ 260719 h 600"/>
                    <a:gd name="T4" fmla="*/ 130196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0196 w 1420"/>
                    <a:gd name="T11" fmla="*/ 0 h 600"/>
                    <a:gd name="T12" fmla="*/ 487254 w 1420"/>
                    <a:gd name="T13" fmla="*/ 0 h 600"/>
                    <a:gd name="T14" fmla="*/ 487254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254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19" y="599"/>
                      </a:moveTo>
                      <a:lnTo>
                        <a:pt x="299" y="599"/>
                      </a:lnTo>
                      <a:cubicBezTo>
                        <a:pt x="133" y="599"/>
                        <a:pt x="0" y="465"/>
                        <a:pt x="0" y="300"/>
                      </a:cubicBezTo>
                      <a:cubicBezTo>
                        <a:pt x="0" y="134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9" y="134"/>
                        <a:pt x="1419" y="300"/>
                      </a:cubicBezTo>
                      <a:cubicBezTo>
                        <a:pt x="1419" y="465"/>
                        <a:pt x="1284" y="599"/>
                        <a:pt x="1119" y="599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76" name="Group 2">
                <a:extLst>
                  <a:ext uri="{FF2B5EF4-FFF2-40B4-BE49-F238E27FC236}">
                    <a16:creationId xmlns:a16="http://schemas.microsoft.com/office/drawing/2014/main" id="{875F9B1F-F4DE-5C41-93B5-6CA6349851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-614726" y="2146718"/>
                <a:ext cx="1899998" cy="1910032"/>
                <a:chOff x="7988241" y="5080416"/>
                <a:chExt cx="2406074" cy="2417594"/>
              </a:xfrm>
            </p:grpSpPr>
            <p:sp>
              <p:nvSpPr>
                <p:cNvPr id="103" name="Freeform 66">
                  <a:extLst>
                    <a:ext uri="{FF2B5EF4-FFF2-40B4-BE49-F238E27FC236}">
                      <a16:creationId xmlns:a16="http://schemas.microsoft.com/office/drawing/2014/main" id="{014A4AB8-F158-BB48-BD72-6784987EC4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33592" y="5210994"/>
                  <a:ext cx="1860723" cy="2106514"/>
                </a:xfrm>
                <a:custGeom>
                  <a:avLst/>
                  <a:gdLst>
                    <a:gd name="T0" fmla="*/ 1027733 w 4271"/>
                    <a:gd name="T1" fmla="*/ 879782 h 4839"/>
                    <a:gd name="T2" fmla="*/ 1039060 w 4271"/>
                    <a:gd name="T3" fmla="*/ 879347 h 4839"/>
                    <a:gd name="T4" fmla="*/ 933193 w 4271"/>
                    <a:gd name="T5" fmla="*/ 763116 h 4839"/>
                    <a:gd name="T6" fmla="*/ 1039060 w 4271"/>
                    <a:gd name="T7" fmla="*/ 647321 h 4839"/>
                    <a:gd name="T8" fmla="*/ 1027733 w 4271"/>
                    <a:gd name="T9" fmla="*/ 646886 h 4839"/>
                    <a:gd name="T10" fmla="*/ 1130114 w 4271"/>
                    <a:gd name="T11" fmla="*/ 646886 h 4839"/>
                    <a:gd name="T12" fmla="*/ 1292181 w 4271"/>
                    <a:gd name="T13" fmla="*/ 485382 h 4839"/>
                    <a:gd name="T14" fmla="*/ 1439435 w 4271"/>
                    <a:gd name="T15" fmla="*/ 323443 h 4839"/>
                    <a:gd name="T16" fmla="*/ 1601067 w 4271"/>
                    <a:gd name="T17" fmla="*/ 161939 h 4839"/>
                    <a:gd name="T18" fmla="*/ 1439435 w 4271"/>
                    <a:gd name="T19" fmla="*/ 0 h 4839"/>
                    <a:gd name="T20" fmla="*/ 798573 w 4271"/>
                    <a:gd name="T21" fmla="*/ 0 h 4839"/>
                    <a:gd name="T22" fmla="*/ 636506 w 4271"/>
                    <a:gd name="T23" fmla="*/ 161939 h 4839"/>
                    <a:gd name="T24" fmla="*/ 489687 w 4271"/>
                    <a:gd name="T25" fmla="*/ 323443 h 4839"/>
                    <a:gd name="T26" fmla="*/ 328055 w 4271"/>
                    <a:gd name="T27" fmla="*/ 485382 h 4839"/>
                    <a:gd name="T28" fmla="*/ 489687 w 4271"/>
                    <a:gd name="T29" fmla="*/ 646886 h 4839"/>
                    <a:gd name="T30" fmla="*/ 573334 w 4271"/>
                    <a:gd name="T31" fmla="*/ 646886 h 4839"/>
                    <a:gd name="T32" fmla="*/ 689657 w 4271"/>
                    <a:gd name="T33" fmla="*/ 763116 h 4839"/>
                    <a:gd name="T34" fmla="*/ 264013 w 4271"/>
                    <a:gd name="T35" fmla="*/ 879782 h 4839"/>
                    <a:gd name="T36" fmla="*/ 101945 w 4271"/>
                    <a:gd name="T37" fmla="*/ 1041286 h 4839"/>
                    <a:gd name="T38" fmla="*/ 264013 w 4271"/>
                    <a:gd name="T39" fmla="*/ 1203225 h 4839"/>
                    <a:gd name="T40" fmla="*/ 456141 w 4271"/>
                    <a:gd name="T41" fmla="*/ 1203225 h 4839"/>
                    <a:gd name="T42" fmla="*/ 450913 w 4271"/>
                    <a:gd name="T43" fmla="*/ 1203225 h 4839"/>
                    <a:gd name="T44" fmla="*/ 573334 w 4271"/>
                    <a:gd name="T45" fmla="*/ 1330774 h 4839"/>
                    <a:gd name="T46" fmla="*/ 450913 w 4271"/>
                    <a:gd name="T47" fmla="*/ 1458758 h 4839"/>
                    <a:gd name="T48" fmla="*/ 162067 w 4271"/>
                    <a:gd name="T49" fmla="*/ 1459193 h 4839"/>
                    <a:gd name="T50" fmla="*/ 0 w 4271"/>
                    <a:gd name="T51" fmla="*/ 1620697 h 4839"/>
                    <a:gd name="T52" fmla="*/ 162067 w 4271"/>
                    <a:gd name="T53" fmla="*/ 1782201 h 4839"/>
                    <a:gd name="T54" fmla="*/ 362909 w 4271"/>
                    <a:gd name="T55" fmla="*/ 1782201 h 4839"/>
                    <a:gd name="T56" fmla="*/ 200841 w 4271"/>
                    <a:gd name="T57" fmla="*/ 1943704 h 4839"/>
                    <a:gd name="T58" fmla="*/ 1099617 w 4271"/>
                    <a:gd name="T59" fmla="*/ 2106079 h 4839"/>
                    <a:gd name="T60" fmla="*/ 1261249 w 4271"/>
                    <a:gd name="T61" fmla="*/ 1943704 h 4839"/>
                    <a:gd name="T62" fmla="*/ 1099617 w 4271"/>
                    <a:gd name="T63" fmla="*/ 1782201 h 4839"/>
                    <a:gd name="T64" fmla="*/ 899211 w 4271"/>
                    <a:gd name="T65" fmla="*/ 1782201 h 4839"/>
                    <a:gd name="T66" fmla="*/ 1060843 w 4271"/>
                    <a:gd name="T67" fmla="*/ 1620697 h 4839"/>
                    <a:gd name="T68" fmla="*/ 1325291 w 4271"/>
                    <a:gd name="T69" fmla="*/ 1459193 h 4839"/>
                    <a:gd name="T70" fmla="*/ 1163224 w 4271"/>
                    <a:gd name="T71" fmla="*/ 1620697 h 4839"/>
                    <a:gd name="T72" fmla="*/ 1325291 w 4271"/>
                    <a:gd name="T73" fmla="*/ 1782201 h 4839"/>
                    <a:gd name="T74" fmla="*/ 1598889 w 4271"/>
                    <a:gd name="T75" fmla="*/ 1782201 h 4839"/>
                    <a:gd name="T76" fmla="*/ 1760956 w 4271"/>
                    <a:gd name="T77" fmla="*/ 1620697 h 4839"/>
                    <a:gd name="T78" fmla="*/ 1409810 w 4271"/>
                    <a:gd name="T79" fmla="*/ 1459193 h 4839"/>
                    <a:gd name="T80" fmla="*/ 1538767 w 4271"/>
                    <a:gd name="T81" fmla="*/ 1330774 h 4839"/>
                    <a:gd name="T82" fmla="*/ 1409810 w 4271"/>
                    <a:gd name="T83" fmla="*/ 1203225 h 4839"/>
                    <a:gd name="T84" fmla="*/ 1698656 w 4271"/>
                    <a:gd name="T85" fmla="*/ 1203225 h 4839"/>
                    <a:gd name="T86" fmla="*/ 1860287 w 4271"/>
                    <a:gd name="T87" fmla="*/ 1041286 h 483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271" h="4839">
                      <a:moveTo>
                        <a:pt x="3899" y="2021"/>
                      </a:moveTo>
                      <a:lnTo>
                        <a:pt x="2359" y="2021"/>
                      </a:lnTo>
                      <a:cubicBezTo>
                        <a:pt x="2367" y="2021"/>
                        <a:pt x="2375" y="2020"/>
                        <a:pt x="2385" y="2020"/>
                      </a:cubicBezTo>
                      <a:cubicBezTo>
                        <a:pt x="2249" y="2007"/>
                        <a:pt x="2142" y="1893"/>
                        <a:pt x="2142" y="1753"/>
                      </a:cubicBezTo>
                      <a:cubicBezTo>
                        <a:pt x="2142" y="1614"/>
                        <a:pt x="2249" y="1500"/>
                        <a:pt x="2385" y="1487"/>
                      </a:cubicBezTo>
                      <a:cubicBezTo>
                        <a:pt x="2375" y="1487"/>
                        <a:pt x="2367" y="1486"/>
                        <a:pt x="2359" y="1486"/>
                      </a:cubicBezTo>
                      <a:lnTo>
                        <a:pt x="2594" y="1486"/>
                      </a:lnTo>
                      <a:cubicBezTo>
                        <a:pt x="2800" y="1486"/>
                        <a:pt x="2966" y="1320"/>
                        <a:pt x="2966" y="1115"/>
                      </a:cubicBezTo>
                      <a:cubicBezTo>
                        <a:pt x="2966" y="910"/>
                        <a:pt x="2800" y="743"/>
                        <a:pt x="2594" y="743"/>
                      </a:cubicBezTo>
                      <a:lnTo>
                        <a:pt x="3304" y="743"/>
                      </a:lnTo>
                      <a:cubicBezTo>
                        <a:pt x="3508" y="743"/>
                        <a:pt x="3675" y="577"/>
                        <a:pt x="3675" y="372"/>
                      </a:cubicBezTo>
                      <a:cubicBezTo>
                        <a:pt x="3675" y="167"/>
                        <a:pt x="3508" y="0"/>
                        <a:pt x="3304" y="0"/>
                      </a:cubicBezTo>
                      <a:lnTo>
                        <a:pt x="1833" y="0"/>
                      </a:lnTo>
                      <a:cubicBezTo>
                        <a:pt x="1627" y="0"/>
                        <a:pt x="1461" y="167"/>
                        <a:pt x="1461" y="372"/>
                      </a:cubicBezTo>
                      <a:cubicBezTo>
                        <a:pt x="1461" y="577"/>
                        <a:pt x="1627" y="743"/>
                        <a:pt x="1833" y="743"/>
                      </a:cubicBezTo>
                      <a:lnTo>
                        <a:pt x="1124" y="743"/>
                      </a:lnTo>
                      <a:cubicBezTo>
                        <a:pt x="919" y="743"/>
                        <a:pt x="753" y="910"/>
                        <a:pt x="753" y="1115"/>
                      </a:cubicBezTo>
                      <a:cubicBezTo>
                        <a:pt x="753" y="1320"/>
                        <a:pt x="919" y="1486"/>
                        <a:pt x="1124" y="1486"/>
                      </a:cubicBezTo>
                      <a:lnTo>
                        <a:pt x="1316" y="1486"/>
                      </a:lnTo>
                      <a:cubicBezTo>
                        <a:pt x="1464" y="1486"/>
                        <a:pt x="1583" y="1605"/>
                        <a:pt x="1583" y="1753"/>
                      </a:cubicBezTo>
                      <a:cubicBezTo>
                        <a:pt x="1583" y="1901"/>
                        <a:pt x="1464" y="2021"/>
                        <a:pt x="1316" y="2021"/>
                      </a:cubicBezTo>
                      <a:lnTo>
                        <a:pt x="606" y="2021"/>
                      </a:lnTo>
                      <a:cubicBezTo>
                        <a:pt x="401" y="2021"/>
                        <a:pt x="234" y="2187"/>
                        <a:pt x="234" y="2392"/>
                      </a:cubicBezTo>
                      <a:cubicBezTo>
                        <a:pt x="234" y="2597"/>
                        <a:pt x="401" y="2764"/>
                        <a:pt x="606" y="2764"/>
                      </a:cubicBezTo>
                      <a:lnTo>
                        <a:pt x="1047" y="2764"/>
                      </a:lnTo>
                      <a:cubicBezTo>
                        <a:pt x="1043" y="2764"/>
                        <a:pt x="1039" y="2764"/>
                        <a:pt x="1035" y="2764"/>
                      </a:cubicBezTo>
                      <a:cubicBezTo>
                        <a:pt x="1190" y="2771"/>
                        <a:pt x="1316" y="2900"/>
                        <a:pt x="1316" y="3057"/>
                      </a:cubicBezTo>
                      <a:cubicBezTo>
                        <a:pt x="1316" y="3216"/>
                        <a:pt x="1190" y="3345"/>
                        <a:pt x="1035" y="3351"/>
                      </a:cubicBezTo>
                      <a:cubicBezTo>
                        <a:pt x="1039" y="3351"/>
                        <a:pt x="1043" y="3352"/>
                        <a:pt x="1047" y="3352"/>
                      </a:cubicBezTo>
                      <a:lnTo>
                        <a:pt x="372" y="3352"/>
                      </a:lnTo>
                      <a:cubicBezTo>
                        <a:pt x="167" y="3352"/>
                        <a:pt x="0" y="3517"/>
                        <a:pt x="0" y="3723"/>
                      </a:cubicBezTo>
                      <a:cubicBezTo>
                        <a:pt x="0" y="3928"/>
                        <a:pt x="167" y="4094"/>
                        <a:pt x="372" y="4094"/>
                      </a:cubicBezTo>
                      <a:lnTo>
                        <a:pt x="833" y="4094"/>
                      </a:lnTo>
                      <a:cubicBezTo>
                        <a:pt x="627" y="4094"/>
                        <a:pt x="461" y="4260"/>
                        <a:pt x="461" y="4465"/>
                      </a:cubicBezTo>
                      <a:cubicBezTo>
                        <a:pt x="461" y="4672"/>
                        <a:pt x="627" y="4838"/>
                        <a:pt x="833" y="4838"/>
                      </a:cubicBezTo>
                      <a:lnTo>
                        <a:pt x="2524" y="4838"/>
                      </a:lnTo>
                      <a:cubicBezTo>
                        <a:pt x="2729" y="4838"/>
                        <a:pt x="2895" y="4672"/>
                        <a:pt x="2895" y="4465"/>
                      </a:cubicBezTo>
                      <a:cubicBezTo>
                        <a:pt x="2895" y="4260"/>
                        <a:pt x="2729" y="4094"/>
                        <a:pt x="2524" y="4094"/>
                      </a:cubicBezTo>
                      <a:lnTo>
                        <a:pt x="2064" y="4094"/>
                      </a:lnTo>
                      <a:cubicBezTo>
                        <a:pt x="2269" y="4094"/>
                        <a:pt x="2435" y="3928"/>
                        <a:pt x="2435" y="3723"/>
                      </a:cubicBezTo>
                      <a:cubicBezTo>
                        <a:pt x="2435" y="3517"/>
                        <a:pt x="2269" y="3352"/>
                        <a:pt x="2064" y="3352"/>
                      </a:cubicBezTo>
                      <a:lnTo>
                        <a:pt x="3042" y="3352"/>
                      </a:lnTo>
                      <a:cubicBezTo>
                        <a:pt x="2836" y="3352"/>
                        <a:pt x="2670" y="3517"/>
                        <a:pt x="2670" y="3723"/>
                      </a:cubicBezTo>
                      <a:cubicBezTo>
                        <a:pt x="2670" y="3928"/>
                        <a:pt x="2836" y="4094"/>
                        <a:pt x="3042" y="4094"/>
                      </a:cubicBezTo>
                      <a:lnTo>
                        <a:pt x="3670" y="4094"/>
                      </a:lnTo>
                      <a:cubicBezTo>
                        <a:pt x="3876" y="4094"/>
                        <a:pt x="4042" y="3928"/>
                        <a:pt x="4042" y="3723"/>
                      </a:cubicBezTo>
                      <a:cubicBezTo>
                        <a:pt x="4042" y="3517"/>
                        <a:pt x="3876" y="3352"/>
                        <a:pt x="3670" y="3352"/>
                      </a:cubicBezTo>
                      <a:lnTo>
                        <a:pt x="3236" y="3352"/>
                      </a:lnTo>
                      <a:cubicBezTo>
                        <a:pt x="3399" y="3352"/>
                        <a:pt x="3532" y="3220"/>
                        <a:pt x="3532" y="3057"/>
                      </a:cubicBezTo>
                      <a:cubicBezTo>
                        <a:pt x="3532" y="2895"/>
                        <a:pt x="3399" y="2764"/>
                        <a:pt x="3236" y="2764"/>
                      </a:cubicBezTo>
                      <a:lnTo>
                        <a:pt x="3899" y="2764"/>
                      </a:lnTo>
                      <a:cubicBezTo>
                        <a:pt x="4104" y="2764"/>
                        <a:pt x="4270" y="2597"/>
                        <a:pt x="4270" y="2392"/>
                      </a:cubicBezTo>
                      <a:cubicBezTo>
                        <a:pt x="4270" y="2187"/>
                        <a:pt x="4104" y="2021"/>
                        <a:pt x="3899" y="20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4" name="Freeform 67">
                  <a:extLst>
                    <a:ext uri="{FF2B5EF4-FFF2-40B4-BE49-F238E27FC236}">
                      <a16:creationId xmlns:a16="http://schemas.microsoft.com/office/drawing/2014/main" id="{CDE17666-5C11-994C-BAB1-CA16FE2BE3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6090468"/>
                  <a:ext cx="514627" cy="324522"/>
                </a:xfrm>
                <a:custGeom>
                  <a:avLst/>
                  <a:gdLst>
                    <a:gd name="T0" fmla="*/ 352090 w 1181"/>
                    <a:gd name="T1" fmla="*/ 0 h 744"/>
                    <a:gd name="T2" fmla="*/ 161665 w 1181"/>
                    <a:gd name="T3" fmla="*/ 0 h 744"/>
                    <a:gd name="T4" fmla="*/ 161665 w 1181"/>
                    <a:gd name="T5" fmla="*/ 0 h 744"/>
                    <a:gd name="T6" fmla="*/ 0 w 1181"/>
                    <a:gd name="T7" fmla="*/ 161825 h 744"/>
                    <a:gd name="T8" fmla="*/ 0 w 1181"/>
                    <a:gd name="T9" fmla="*/ 161825 h 744"/>
                    <a:gd name="T10" fmla="*/ 161665 w 1181"/>
                    <a:gd name="T11" fmla="*/ 324086 h 744"/>
                    <a:gd name="T12" fmla="*/ 352090 w 1181"/>
                    <a:gd name="T13" fmla="*/ 324086 h 744"/>
                    <a:gd name="T14" fmla="*/ 352090 w 1181"/>
                    <a:gd name="T15" fmla="*/ 324086 h 744"/>
                    <a:gd name="T16" fmla="*/ 514191 w 1181"/>
                    <a:gd name="T17" fmla="*/ 161825 h 744"/>
                    <a:gd name="T18" fmla="*/ 514191 w 1181"/>
                    <a:gd name="T19" fmla="*/ 161825 h 744"/>
                    <a:gd name="T20" fmla="*/ 352090 w 1181"/>
                    <a:gd name="T21" fmla="*/ 0 h 74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81" h="744">
                      <a:moveTo>
                        <a:pt x="808" y="0"/>
                      </a:moveTo>
                      <a:lnTo>
                        <a:pt x="371" y="0"/>
                      </a:lnTo>
                      <a:cubicBezTo>
                        <a:pt x="166" y="0"/>
                        <a:pt x="0" y="166"/>
                        <a:pt x="0" y="371"/>
                      </a:cubicBezTo>
                      <a:cubicBezTo>
                        <a:pt x="0" y="576"/>
                        <a:pt x="166" y="743"/>
                        <a:pt x="371" y="743"/>
                      </a:cubicBezTo>
                      <a:lnTo>
                        <a:pt x="808" y="743"/>
                      </a:lnTo>
                      <a:cubicBezTo>
                        <a:pt x="1013" y="743"/>
                        <a:pt x="1180" y="576"/>
                        <a:pt x="1180" y="371"/>
                      </a:cubicBezTo>
                      <a:cubicBezTo>
                        <a:pt x="1180" y="166"/>
                        <a:pt x="1013" y="0"/>
                        <a:pt x="808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5" name="Freeform 68">
                  <a:extLst>
                    <a:ext uri="{FF2B5EF4-FFF2-40B4-BE49-F238E27FC236}">
                      <a16:creationId xmlns:a16="http://schemas.microsoft.com/office/drawing/2014/main" id="{7957F474-145E-F74E-9D5B-0BC60C679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9751" y="7098598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6" name="Freeform 69">
                  <a:extLst>
                    <a:ext uri="{FF2B5EF4-FFF2-40B4-BE49-F238E27FC236}">
                      <a16:creationId xmlns:a16="http://schemas.microsoft.com/office/drawing/2014/main" id="{521389F9-1872-424A-8CA6-8F8FE0B2C3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04798" y="5921486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133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7" name="Freeform 70">
                  <a:extLst>
                    <a:ext uri="{FF2B5EF4-FFF2-40B4-BE49-F238E27FC236}">
                      <a16:creationId xmlns:a16="http://schemas.microsoft.com/office/drawing/2014/main" id="{19344873-5898-F343-ACB8-366B1BD818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3969" y="6414990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8" name="Freeform 71">
                  <a:extLst>
                    <a:ext uri="{FF2B5EF4-FFF2-40B4-BE49-F238E27FC236}">
                      <a16:creationId xmlns:a16="http://schemas.microsoft.com/office/drawing/2014/main" id="{A92F843F-B8A2-7247-99E9-212CADD59A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0590" y="7423121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9" name="Freeform 72">
                  <a:extLst>
                    <a:ext uri="{FF2B5EF4-FFF2-40B4-BE49-F238E27FC236}">
                      <a16:creationId xmlns:a16="http://schemas.microsoft.com/office/drawing/2014/main" id="{99CAEAF0-B321-3B4A-8367-E7AFCDB728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7003" y="6211444"/>
                  <a:ext cx="74890" cy="74890"/>
                </a:xfrm>
                <a:custGeom>
                  <a:avLst/>
                  <a:gdLst>
                    <a:gd name="T0" fmla="*/ 74460 w 174"/>
                    <a:gd name="T1" fmla="*/ 36796 h 173"/>
                    <a:gd name="T2" fmla="*/ 74460 w 174"/>
                    <a:gd name="T3" fmla="*/ 36796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6796 h 173"/>
                    <a:gd name="T10" fmla="*/ 0 w 174"/>
                    <a:gd name="T11" fmla="*/ 36796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60 w 174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5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0" name="Freeform 73">
                  <a:extLst>
                    <a:ext uri="{FF2B5EF4-FFF2-40B4-BE49-F238E27FC236}">
                      <a16:creationId xmlns:a16="http://schemas.microsoft.com/office/drawing/2014/main" id="{2E5371AD-E965-D447-AB04-2C7DFEA6DF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70969" y="5289723"/>
                  <a:ext cx="74890" cy="76810"/>
                </a:xfrm>
                <a:custGeom>
                  <a:avLst/>
                  <a:gdLst>
                    <a:gd name="T0" fmla="*/ 74457 w 173"/>
                    <a:gd name="T1" fmla="*/ 38186 h 175"/>
                    <a:gd name="T2" fmla="*/ 74457 w 173"/>
                    <a:gd name="T3" fmla="*/ 38186 h 175"/>
                    <a:gd name="T4" fmla="*/ 37229 w 173"/>
                    <a:gd name="T5" fmla="*/ 76371 h 175"/>
                    <a:gd name="T6" fmla="*/ 37229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9 w 173"/>
                    <a:gd name="T13" fmla="*/ 0 h 175"/>
                    <a:gd name="T14" fmla="*/ 37229 w 173"/>
                    <a:gd name="T15" fmla="*/ 0 h 175"/>
                    <a:gd name="T16" fmla="*/ 74457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4"/>
                        <a:pt x="86" y="174"/>
                      </a:cubicBezTo>
                      <a:cubicBezTo>
                        <a:pt x="39" y="174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1" name="Freeform 74">
                  <a:extLst>
                    <a:ext uri="{FF2B5EF4-FFF2-40B4-BE49-F238E27FC236}">
                      <a16:creationId xmlns:a16="http://schemas.microsoft.com/office/drawing/2014/main" id="{28ECDB52-CD33-EA41-9D0C-303DED9D7A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2543" y="695458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2" name="Freeform 75">
                  <a:extLst>
                    <a:ext uri="{FF2B5EF4-FFF2-40B4-BE49-F238E27FC236}">
                      <a16:creationId xmlns:a16="http://schemas.microsoft.com/office/drawing/2014/main" id="{FF92B109-F8AD-6441-8B76-7EF5EB59FB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3665" y="595797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3"/>
                        <a:pt x="82" y="105"/>
                        <a:pt x="52" y="105"/>
                      </a:cubicBezTo>
                      <a:cubicBezTo>
                        <a:pt x="24" y="105"/>
                        <a:pt x="0" y="83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3" name="Freeform 76">
                  <a:extLst>
                    <a:ext uri="{FF2B5EF4-FFF2-40B4-BE49-F238E27FC236}">
                      <a16:creationId xmlns:a16="http://schemas.microsoft.com/office/drawing/2014/main" id="{B82E1085-9933-8449-8288-31C1C2F80A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15" y="626329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4" name="Freeform 77">
                  <a:extLst>
                    <a:ext uri="{FF2B5EF4-FFF2-40B4-BE49-F238E27FC236}">
                      <a16:creationId xmlns:a16="http://schemas.microsoft.com/office/drawing/2014/main" id="{4104BD4C-73F9-B741-BD92-6313C2A16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92688" y="652252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5" name="Freeform 78">
                  <a:extLst>
                    <a:ext uri="{FF2B5EF4-FFF2-40B4-BE49-F238E27FC236}">
                      <a16:creationId xmlns:a16="http://schemas.microsoft.com/office/drawing/2014/main" id="{1D191A7A-C964-6E4C-9915-798877E85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3717" y="719653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6" name="Freeform 79">
                  <a:extLst>
                    <a:ext uri="{FF2B5EF4-FFF2-40B4-BE49-F238E27FC236}">
                      <a16:creationId xmlns:a16="http://schemas.microsoft.com/office/drawing/2014/main" id="{BCB062F5-A5FE-D947-A2EF-AD9D80B010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6004056"/>
                  <a:ext cx="46086" cy="46086"/>
                </a:xfrm>
                <a:custGeom>
                  <a:avLst/>
                  <a:gdLst>
                    <a:gd name="T0" fmla="*/ 45651 w 106"/>
                    <a:gd name="T1" fmla="*/ 22828 h 107"/>
                    <a:gd name="T2" fmla="*/ 45651 w 106"/>
                    <a:gd name="T3" fmla="*/ 2282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2828 h 107"/>
                    <a:gd name="T10" fmla="*/ 0 w 106"/>
                    <a:gd name="T11" fmla="*/ 2282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282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7" name="Freeform 80">
                  <a:extLst>
                    <a:ext uri="{FF2B5EF4-FFF2-40B4-BE49-F238E27FC236}">
                      <a16:creationId xmlns:a16="http://schemas.microsoft.com/office/drawing/2014/main" id="{C22AB215-2B3C-0D45-A53C-279794558B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5502" y="559696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8" name="Freeform 81">
                  <a:extLst>
                    <a:ext uri="{FF2B5EF4-FFF2-40B4-BE49-F238E27FC236}">
                      <a16:creationId xmlns:a16="http://schemas.microsoft.com/office/drawing/2014/main" id="{E6985486-9F14-3343-984B-F4E5EC0EF5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15731" y="52666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9" name="Freeform 82">
                  <a:extLst>
                    <a:ext uri="{FF2B5EF4-FFF2-40B4-BE49-F238E27FC236}">
                      <a16:creationId xmlns:a16="http://schemas.microsoft.com/office/drawing/2014/main" id="{79D00E0F-3B79-7043-9268-E4B10AEA2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86771" y="6766396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0" name="Freeform 83">
                  <a:extLst>
                    <a:ext uri="{FF2B5EF4-FFF2-40B4-BE49-F238E27FC236}">
                      <a16:creationId xmlns:a16="http://schemas.microsoft.com/office/drawing/2014/main" id="{00930F11-45AF-264F-B3C7-4BCC4C64DF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7150446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1" name="Freeform 84">
                  <a:extLst>
                    <a:ext uri="{FF2B5EF4-FFF2-40B4-BE49-F238E27FC236}">
                      <a16:creationId xmlns:a16="http://schemas.microsoft.com/office/drawing/2014/main" id="{F3FD706D-DA37-DF47-B446-2A0704A908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9950" y="509001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2" name="Freeform 85">
                  <a:extLst>
                    <a:ext uri="{FF2B5EF4-FFF2-40B4-BE49-F238E27FC236}">
                      <a16:creationId xmlns:a16="http://schemas.microsoft.com/office/drawing/2014/main" id="{CB0A6B0D-6392-914A-9004-21175EFB17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9857" y="546830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3" name="Freeform 86">
                  <a:extLst>
                    <a:ext uri="{FF2B5EF4-FFF2-40B4-BE49-F238E27FC236}">
                      <a16:creationId xmlns:a16="http://schemas.microsoft.com/office/drawing/2014/main" id="{9D4DD770-AA6D-1F46-8622-C2096BF615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1104" y="508041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6"/>
                        <a:pt x="0" y="300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4" name="Freeform 87">
                  <a:extLst>
                    <a:ext uri="{FF2B5EF4-FFF2-40B4-BE49-F238E27FC236}">
                      <a16:creationId xmlns:a16="http://schemas.microsoft.com/office/drawing/2014/main" id="{0875C23B-FF1A-E54E-A0D9-44332690FC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1525" y="5714099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7168 w 1236"/>
                    <a:gd name="T13" fmla="*/ 0 h 601"/>
                    <a:gd name="T14" fmla="*/ 40716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716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6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5"/>
                        <a:pt x="134" y="0"/>
                        <a:pt x="300" y="0"/>
                      </a:cubicBezTo>
                      <a:lnTo>
                        <a:pt x="936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6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5" name="Freeform 88">
                  <a:extLst>
                    <a:ext uri="{FF2B5EF4-FFF2-40B4-BE49-F238E27FC236}">
                      <a16:creationId xmlns:a16="http://schemas.microsoft.com/office/drawing/2014/main" id="{C0E48A25-D20C-1449-B6DE-C24E5FC673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6751" y="654556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29925 h 601"/>
                    <a:gd name="T8" fmla="*/ 0 w 1236"/>
                    <a:gd name="T9" fmla="*/ 129925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29925 h 601"/>
                    <a:gd name="T18" fmla="*/ 537235 w 1236"/>
                    <a:gd name="T19" fmla="*/ 129925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3"/>
                        <a:pt x="1235" y="299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6" name="Freeform 89">
                  <a:extLst>
                    <a:ext uri="{FF2B5EF4-FFF2-40B4-BE49-F238E27FC236}">
                      <a16:creationId xmlns:a16="http://schemas.microsoft.com/office/drawing/2014/main" id="{D6C19A52-9C96-3049-BA8D-EC5A72488C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1618" y="6862408"/>
                  <a:ext cx="537670" cy="261154"/>
                </a:xfrm>
                <a:custGeom>
                  <a:avLst/>
                  <a:gdLst>
                    <a:gd name="T0" fmla="*/ 40629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6298 w 1236"/>
                    <a:gd name="T13" fmla="*/ 0 h 601"/>
                    <a:gd name="T14" fmla="*/ 40629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29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4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4"/>
                        <a:pt x="134" y="0"/>
                        <a:pt x="300" y="0"/>
                      </a:cubicBezTo>
                      <a:lnTo>
                        <a:pt x="934" y="0"/>
                      </a:lnTo>
                      <a:cubicBezTo>
                        <a:pt x="1100" y="0"/>
                        <a:pt x="1235" y="134"/>
                        <a:pt x="1235" y="300"/>
                      </a:cubicBezTo>
                      <a:cubicBezTo>
                        <a:pt x="1235" y="466"/>
                        <a:pt x="1100" y="600"/>
                        <a:pt x="934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7" name="Freeform 90">
                  <a:extLst>
                    <a:ext uri="{FF2B5EF4-FFF2-40B4-BE49-F238E27FC236}">
                      <a16:creationId xmlns:a16="http://schemas.microsoft.com/office/drawing/2014/main" id="{D63CD9E4-CEAA-154B-8B0D-2D53B68901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70527" y="7123562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0"/>
                    <a:gd name="T2" fmla="*/ 130502 w 1236"/>
                    <a:gd name="T3" fmla="*/ 260719 h 600"/>
                    <a:gd name="T4" fmla="*/ 130502 w 1236"/>
                    <a:gd name="T5" fmla="*/ 260719 h 600"/>
                    <a:gd name="T6" fmla="*/ 0 w 1236"/>
                    <a:gd name="T7" fmla="*/ 130577 h 600"/>
                    <a:gd name="T8" fmla="*/ 0 w 1236"/>
                    <a:gd name="T9" fmla="*/ 130577 h 600"/>
                    <a:gd name="T10" fmla="*/ 130502 w 1236"/>
                    <a:gd name="T11" fmla="*/ 0 h 600"/>
                    <a:gd name="T12" fmla="*/ 407168 w 1236"/>
                    <a:gd name="T13" fmla="*/ 0 h 600"/>
                    <a:gd name="T14" fmla="*/ 407168 w 1236"/>
                    <a:gd name="T15" fmla="*/ 0 h 600"/>
                    <a:gd name="T16" fmla="*/ 537235 w 1236"/>
                    <a:gd name="T17" fmla="*/ 130577 h 600"/>
                    <a:gd name="T18" fmla="*/ 537235 w 1236"/>
                    <a:gd name="T19" fmla="*/ 130577 h 600"/>
                    <a:gd name="T20" fmla="*/ 407168 w 1236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0">
                      <a:moveTo>
                        <a:pt x="936" y="599"/>
                      </a:moveTo>
                      <a:lnTo>
                        <a:pt x="300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4"/>
                        <a:pt x="135" y="0"/>
                        <a:pt x="300" y="0"/>
                      </a:cubicBezTo>
                      <a:lnTo>
                        <a:pt x="936" y="0"/>
                      </a:lnTo>
                      <a:cubicBezTo>
                        <a:pt x="1102" y="0"/>
                        <a:pt x="1235" y="134"/>
                        <a:pt x="1235" y="300"/>
                      </a:cubicBezTo>
                      <a:cubicBezTo>
                        <a:pt x="1235" y="465"/>
                        <a:pt x="1102" y="599"/>
                        <a:pt x="936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77" name="Group 1">
                <a:extLst>
                  <a:ext uri="{FF2B5EF4-FFF2-40B4-BE49-F238E27FC236}">
                    <a16:creationId xmlns:a16="http://schemas.microsoft.com/office/drawing/2014/main" id="{13E22D63-0D35-0743-8478-3A27009C17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45696" y="3766218"/>
                <a:ext cx="1933859" cy="1997821"/>
                <a:chOff x="8253235" y="2100188"/>
                <a:chExt cx="2448321" cy="2528969"/>
              </a:xfrm>
            </p:grpSpPr>
            <p:sp>
              <p:nvSpPr>
                <p:cNvPr id="78" name="Freeform 91">
                  <a:extLst>
                    <a:ext uri="{FF2B5EF4-FFF2-40B4-BE49-F238E27FC236}">
                      <a16:creationId xmlns:a16="http://schemas.microsoft.com/office/drawing/2014/main" id="{C6E5B7B8-A51F-DF43-AFAE-3FD9E9A5A5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3235" y="3674793"/>
                  <a:ext cx="378290" cy="291878"/>
                </a:xfrm>
                <a:custGeom>
                  <a:avLst/>
                  <a:gdLst>
                    <a:gd name="T0" fmla="*/ 145831 w 869"/>
                    <a:gd name="T1" fmla="*/ 291444 h 672"/>
                    <a:gd name="T2" fmla="*/ 232459 w 869"/>
                    <a:gd name="T3" fmla="*/ 291444 h 672"/>
                    <a:gd name="T4" fmla="*/ 232459 w 869"/>
                    <a:gd name="T5" fmla="*/ 291444 h 672"/>
                    <a:gd name="T6" fmla="*/ 377855 w 869"/>
                    <a:gd name="T7" fmla="*/ 145939 h 672"/>
                    <a:gd name="T8" fmla="*/ 377855 w 869"/>
                    <a:gd name="T9" fmla="*/ 145939 h 672"/>
                    <a:gd name="T10" fmla="*/ 232459 w 869"/>
                    <a:gd name="T11" fmla="*/ 0 h 672"/>
                    <a:gd name="T12" fmla="*/ 145831 w 869"/>
                    <a:gd name="T13" fmla="*/ 0 h 672"/>
                    <a:gd name="T14" fmla="*/ 145831 w 869"/>
                    <a:gd name="T15" fmla="*/ 0 h 672"/>
                    <a:gd name="T16" fmla="*/ 0 w 869"/>
                    <a:gd name="T17" fmla="*/ 145939 h 672"/>
                    <a:gd name="T18" fmla="*/ 0 w 869"/>
                    <a:gd name="T19" fmla="*/ 145939 h 672"/>
                    <a:gd name="T20" fmla="*/ 145831 w 869"/>
                    <a:gd name="T21" fmla="*/ 291444 h 67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69" h="672">
                      <a:moveTo>
                        <a:pt x="335" y="671"/>
                      </a:moveTo>
                      <a:lnTo>
                        <a:pt x="534" y="671"/>
                      </a:lnTo>
                      <a:cubicBezTo>
                        <a:pt x="718" y="671"/>
                        <a:pt x="868" y="520"/>
                        <a:pt x="868" y="336"/>
                      </a:cubicBezTo>
                      <a:cubicBezTo>
                        <a:pt x="868" y="151"/>
                        <a:pt x="718" y="0"/>
                        <a:pt x="534" y="0"/>
                      </a:cubicBezTo>
                      <a:lnTo>
                        <a:pt x="335" y="0"/>
                      </a:lnTo>
                      <a:cubicBezTo>
                        <a:pt x="149" y="0"/>
                        <a:pt x="0" y="151"/>
                        <a:pt x="0" y="336"/>
                      </a:cubicBezTo>
                      <a:cubicBezTo>
                        <a:pt x="0" y="520"/>
                        <a:pt x="149" y="671"/>
                        <a:pt x="335" y="671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9" name="Freeform 92">
                  <a:extLst>
                    <a:ext uri="{FF2B5EF4-FFF2-40B4-BE49-F238E27FC236}">
                      <a16:creationId xmlns:a16="http://schemas.microsoft.com/office/drawing/2014/main" id="{51A54A34-C801-7846-B333-07A2EE745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0916" y="2292214"/>
                  <a:ext cx="2283178" cy="1945213"/>
                </a:xfrm>
                <a:custGeom>
                  <a:avLst/>
                  <a:gdLst>
                    <a:gd name="T0" fmla="*/ 0 w 5244"/>
                    <a:gd name="T1" fmla="*/ 728639 h 4469"/>
                    <a:gd name="T2" fmla="*/ 714037 w 5244"/>
                    <a:gd name="T3" fmla="*/ 874018 h 4469"/>
                    <a:gd name="T4" fmla="*/ 568182 w 5244"/>
                    <a:gd name="T5" fmla="*/ 1019833 h 4469"/>
                    <a:gd name="T6" fmla="*/ 714037 w 5244"/>
                    <a:gd name="T7" fmla="*/ 1165648 h 4469"/>
                    <a:gd name="T8" fmla="*/ 913445 w 5244"/>
                    <a:gd name="T9" fmla="*/ 1165648 h 4469"/>
                    <a:gd name="T10" fmla="*/ 911268 w 5244"/>
                    <a:gd name="T11" fmla="*/ 1165648 h 4469"/>
                    <a:gd name="T12" fmla="*/ 1007489 w 5244"/>
                    <a:gd name="T13" fmla="*/ 1263583 h 4469"/>
                    <a:gd name="T14" fmla="*/ 911268 w 5244"/>
                    <a:gd name="T15" fmla="*/ 1361954 h 4469"/>
                    <a:gd name="T16" fmla="*/ 656131 w 5244"/>
                    <a:gd name="T17" fmla="*/ 1361954 h 4469"/>
                    <a:gd name="T18" fmla="*/ 510711 w 5244"/>
                    <a:gd name="T19" fmla="*/ 1507769 h 4469"/>
                    <a:gd name="T20" fmla="*/ 656131 w 5244"/>
                    <a:gd name="T21" fmla="*/ 1653148 h 4469"/>
                    <a:gd name="T22" fmla="*/ 960903 w 5244"/>
                    <a:gd name="T23" fmla="*/ 1653148 h 4469"/>
                    <a:gd name="T24" fmla="*/ 815483 w 5244"/>
                    <a:gd name="T25" fmla="*/ 1798963 h 4469"/>
                    <a:gd name="T26" fmla="*/ 1576978 w 5244"/>
                    <a:gd name="T27" fmla="*/ 1944778 h 4469"/>
                    <a:gd name="T28" fmla="*/ 1722397 w 5244"/>
                    <a:gd name="T29" fmla="*/ 1798963 h 4469"/>
                    <a:gd name="T30" fmla="*/ 1576978 w 5244"/>
                    <a:gd name="T31" fmla="*/ 1653148 h 4469"/>
                    <a:gd name="T32" fmla="*/ 2066354 w 5244"/>
                    <a:gd name="T33" fmla="*/ 1653148 h 4469"/>
                    <a:gd name="T34" fmla="*/ 2212210 w 5244"/>
                    <a:gd name="T35" fmla="*/ 1507769 h 4469"/>
                    <a:gd name="T36" fmla="*/ 1624435 w 5244"/>
                    <a:gd name="T37" fmla="*/ 1361954 h 4469"/>
                    <a:gd name="T38" fmla="*/ 1629660 w 5244"/>
                    <a:gd name="T39" fmla="*/ 1361954 h 4469"/>
                    <a:gd name="T40" fmla="*/ 1536051 w 5244"/>
                    <a:gd name="T41" fmla="*/ 1263583 h 4469"/>
                    <a:gd name="T42" fmla="*/ 1629660 w 5244"/>
                    <a:gd name="T43" fmla="*/ 1166083 h 4469"/>
                    <a:gd name="T44" fmla="*/ 1624435 w 5244"/>
                    <a:gd name="T45" fmla="*/ 1165648 h 4469"/>
                    <a:gd name="T46" fmla="*/ 1765936 w 5244"/>
                    <a:gd name="T47" fmla="*/ 1165648 h 4469"/>
                    <a:gd name="T48" fmla="*/ 1911791 w 5244"/>
                    <a:gd name="T49" fmla="*/ 1019833 h 4469"/>
                    <a:gd name="T50" fmla="*/ 2136452 w 5244"/>
                    <a:gd name="T51" fmla="*/ 874018 h 4469"/>
                    <a:gd name="T52" fmla="*/ 2282743 w 5244"/>
                    <a:gd name="T53" fmla="*/ 728639 h 4469"/>
                    <a:gd name="T54" fmla="*/ 2136452 w 5244"/>
                    <a:gd name="T55" fmla="*/ 583259 h 4469"/>
                    <a:gd name="T56" fmla="*/ 1922241 w 5244"/>
                    <a:gd name="T57" fmla="*/ 583259 h 4469"/>
                    <a:gd name="T58" fmla="*/ 2068096 w 5244"/>
                    <a:gd name="T59" fmla="*/ 437444 h 4469"/>
                    <a:gd name="T60" fmla="*/ 1441136 w 5244"/>
                    <a:gd name="T61" fmla="*/ 291194 h 4469"/>
                    <a:gd name="T62" fmla="*/ 1586992 w 5244"/>
                    <a:gd name="T63" fmla="*/ 145815 h 4469"/>
                    <a:gd name="T64" fmla="*/ 1441136 w 5244"/>
                    <a:gd name="T65" fmla="*/ 0 h 4469"/>
                    <a:gd name="T66" fmla="*/ 389237 w 5244"/>
                    <a:gd name="T67" fmla="*/ 0 h 4469"/>
                    <a:gd name="T68" fmla="*/ 243818 w 5244"/>
                    <a:gd name="T69" fmla="*/ 145815 h 4469"/>
                    <a:gd name="T70" fmla="*/ 876437 w 5244"/>
                    <a:gd name="T71" fmla="*/ 291194 h 4469"/>
                    <a:gd name="T72" fmla="*/ 1022293 w 5244"/>
                    <a:gd name="T73" fmla="*/ 437444 h 4469"/>
                    <a:gd name="T74" fmla="*/ 876437 w 5244"/>
                    <a:gd name="T75" fmla="*/ 583259 h 4469"/>
                    <a:gd name="T76" fmla="*/ 145420 w 5244"/>
                    <a:gd name="T77" fmla="*/ 583259 h 446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5244" h="4469">
                      <a:moveTo>
                        <a:pt x="0" y="1674"/>
                      </a:moveTo>
                      <a:lnTo>
                        <a:pt x="0" y="1674"/>
                      </a:lnTo>
                      <a:cubicBezTo>
                        <a:pt x="0" y="1858"/>
                        <a:pt x="150" y="2008"/>
                        <a:pt x="334" y="2008"/>
                      </a:cubicBezTo>
                      <a:lnTo>
                        <a:pt x="1640" y="2008"/>
                      </a:lnTo>
                      <a:cubicBezTo>
                        <a:pt x="1455" y="2008"/>
                        <a:pt x="1305" y="2158"/>
                        <a:pt x="1305" y="2343"/>
                      </a:cubicBezTo>
                      <a:cubicBezTo>
                        <a:pt x="1305" y="2528"/>
                        <a:pt x="1455" y="2678"/>
                        <a:pt x="1640" y="2678"/>
                      </a:cubicBezTo>
                      <a:lnTo>
                        <a:pt x="2098" y="2678"/>
                      </a:lnTo>
                      <a:cubicBezTo>
                        <a:pt x="2097" y="2678"/>
                        <a:pt x="2095" y="2678"/>
                        <a:pt x="2093" y="2678"/>
                      </a:cubicBezTo>
                      <a:cubicBezTo>
                        <a:pt x="2216" y="2681"/>
                        <a:pt x="2314" y="2780"/>
                        <a:pt x="2314" y="2903"/>
                      </a:cubicBezTo>
                      <a:cubicBezTo>
                        <a:pt x="2314" y="3026"/>
                        <a:pt x="2216" y="3127"/>
                        <a:pt x="2093" y="3129"/>
                      </a:cubicBezTo>
                      <a:cubicBezTo>
                        <a:pt x="2095" y="3129"/>
                        <a:pt x="2097" y="3129"/>
                        <a:pt x="2098" y="3129"/>
                      </a:cubicBezTo>
                      <a:lnTo>
                        <a:pt x="1507" y="3129"/>
                      </a:lnTo>
                      <a:cubicBezTo>
                        <a:pt x="1323" y="3129"/>
                        <a:pt x="1173" y="3280"/>
                        <a:pt x="1173" y="3464"/>
                      </a:cubicBezTo>
                      <a:cubicBezTo>
                        <a:pt x="1173" y="3649"/>
                        <a:pt x="1323" y="3798"/>
                        <a:pt x="1507" y="3798"/>
                      </a:cubicBezTo>
                      <a:lnTo>
                        <a:pt x="2207" y="3798"/>
                      </a:lnTo>
                      <a:cubicBezTo>
                        <a:pt x="2023" y="3798"/>
                        <a:pt x="1873" y="3948"/>
                        <a:pt x="1873" y="4133"/>
                      </a:cubicBezTo>
                      <a:cubicBezTo>
                        <a:pt x="1873" y="4318"/>
                        <a:pt x="2023" y="4468"/>
                        <a:pt x="2207" y="4468"/>
                      </a:cubicBezTo>
                      <a:lnTo>
                        <a:pt x="3622" y="4468"/>
                      </a:lnTo>
                      <a:cubicBezTo>
                        <a:pt x="3807" y="4468"/>
                        <a:pt x="3956" y="4318"/>
                        <a:pt x="3956" y="4133"/>
                      </a:cubicBezTo>
                      <a:cubicBezTo>
                        <a:pt x="3956" y="3948"/>
                        <a:pt x="3807" y="3798"/>
                        <a:pt x="3622" y="3798"/>
                      </a:cubicBezTo>
                      <a:lnTo>
                        <a:pt x="4746" y="3798"/>
                      </a:lnTo>
                      <a:cubicBezTo>
                        <a:pt x="4930" y="3798"/>
                        <a:pt x="5081" y="3649"/>
                        <a:pt x="5081" y="3464"/>
                      </a:cubicBezTo>
                      <a:cubicBezTo>
                        <a:pt x="5081" y="3280"/>
                        <a:pt x="4930" y="3129"/>
                        <a:pt x="4746" y="3129"/>
                      </a:cubicBezTo>
                      <a:lnTo>
                        <a:pt x="3731" y="3129"/>
                      </a:lnTo>
                      <a:cubicBezTo>
                        <a:pt x="3735" y="3129"/>
                        <a:pt x="3739" y="3129"/>
                        <a:pt x="3743" y="3129"/>
                      </a:cubicBezTo>
                      <a:cubicBezTo>
                        <a:pt x="3624" y="3122"/>
                        <a:pt x="3528" y="3024"/>
                        <a:pt x="3528" y="2903"/>
                      </a:cubicBezTo>
                      <a:cubicBezTo>
                        <a:pt x="3528" y="2783"/>
                        <a:pt x="3624" y="2684"/>
                        <a:pt x="3743" y="2679"/>
                      </a:cubicBezTo>
                      <a:cubicBezTo>
                        <a:pt x="3739" y="2678"/>
                        <a:pt x="3735" y="2678"/>
                        <a:pt x="3731" y="2678"/>
                      </a:cubicBezTo>
                      <a:lnTo>
                        <a:pt x="4056" y="2678"/>
                      </a:lnTo>
                      <a:cubicBezTo>
                        <a:pt x="4240" y="2678"/>
                        <a:pt x="4391" y="2528"/>
                        <a:pt x="4391" y="2343"/>
                      </a:cubicBezTo>
                      <a:cubicBezTo>
                        <a:pt x="4391" y="2158"/>
                        <a:pt x="4240" y="2008"/>
                        <a:pt x="4056" y="2008"/>
                      </a:cubicBezTo>
                      <a:lnTo>
                        <a:pt x="4907" y="2008"/>
                      </a:lnTo>
                      <a:cubicBezTo>
                        <a:pt x="5093" y="2008"/>
                        <a:pt x="5243" y="1858"/>
                        <a:pt x="5243" y="1674"/>
                      </a:cubicBezTo>
                      <a:cubicBezTo>
                        <a:pt x="5243" y="1490"/>
                        <a:pt x="5093" y="1340"/>
                        <a:pt x="4907" y="1340"/>
                      </a:cubicBezTo>
                      <a:lnTo>
                        <a:pt x="4415" y="1340"/>
                      </a:lnTo>
                      <a:cubicBezTo>
                        <a:pt x="4600" y="1340"/>
                        <a:pt x="4750" y="1189"/>
                        <a:pt x="4750" y="1005"/>
                      </a:cubicBezTo>
                      <a:cubicBezTo>
                        <a:pt x="4750" y="820"/>
                        <a:pt x="4600" y="669"/>
                        <a:pt x="4415" y="669"/>
                      </a:cubicBezTo>
                      <a:lnTo>
                        <a:pt x="3310" y="669"/>
                      </a:lnTo>
                      <a:cubicBezTo>
                        <a:pt x="3495" y="669"/>
                        <a:pt x="3645" y="520"/>
                        <a:pt x="3645" y="335"/>
                      </a:cubicBezTo>
                      <a:cubicBezTo>
                        <a:pt x="3645" y="151"/>
                        <a:pt x="3495" y="0"/>
                        <a:pt x="3310" y="0"/>
                      </a:cubicBezTo>
                      <a:lnTo>
                        <a:pt x="894" y="0"/>
                      </a:lnTo>
                      <a:cubicBezTo>
                        <a:pt x="710" y="0"/>
                        <a:pt x="560" y="151"/>
                        <a:pt x="560" y="335"/>
                      </a:cubicBezTo>
                      <a:cubicBezTo>
                        <a:pt x="560" y="520"/>
                        <a:pt x="710" y="669"/>
                        <a:pt x="894" y="669"/>
                      </a:cubicBezTo>
                      <a:lnTo>
                        <a:pt x="2013" y="669"/>
                      </a:lnTo>
                      <a:cubicBezTo>
                        <a:pt x="2197" y="669"/>
                        <a:pt x="2348" y="820"/>
                        <a:pt x="2348" y="1005"/>
                      </a:cubicBezTo>
                      <a:cubicBezTo>
                        <a:pt x="2348" y="1189"/>
                        <a:pt x="2197" y="1340"/>
                        <a:pt x="2013" y="1340"/>
                      </a:cubicBezTo>
                      <a:lnTo>
                        <a:pt x="334" y="1340"/>
                      </a:lnTo>
                      <a:cubicBezTo>
                        <a:pt x="150" y="1340"/>
                        <a:pt x="0" y="1490"/>
                        <a:pt x="0" y="1674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0" name="Freeform 93">
                  <a:extLst>
                    <a:ext uri="{FF2B5EF4-FFF2-40B4-BE49-F238E27FC236}">
                      <a16:creationId xmlns:a16="http://schemas.microsoft.com/office/drawing/2014/main" id="{40542251-CC3A-0F46-A0B7-D3C6A809F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17505" y="2488079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1" name="Freeform 94">
                  <a:extLst>
                    <a:ext uri="{FF2B5EF4-FFF2-40B4-BE49-F238E27FC236}">
                      <a16:creationId xmlns:a16="http://schemas.microsoft.com/office/drawing/2014/main" id="{0A089812-D8AD-1F4B-B609-F1630FA0B3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29614" y="3501971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2" name="Freeform 95">
                  <a:extLst>
                    <a:ext uri="{FF2B5EF4-FFF2-40B4-BE49-F238E27FC236}">
                      <a16:creationId xmlns:a16="http://schemas.microsoft.com/office/drawing/2014/main" id="{35B3CFAE-F953-A042-9F7D-7BD2ADDB74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6320" y="2774196"/>
                  <a:ext cx="74890" cy="74890"/>
                </a:xfrm>
                <a:custGeom>
                  <a:avLst/>
                  <a:gdLst>
                    <a:gd name="T0" fmla="*/ 74457 w 173"/>
                    <a:gd name="T1" fmla="*/ 36796 h 173"/>
                    <a:gd name="T2" fmla="*/ 74457 w 173"/>
                    <a:gd name="T3" fmla="*/ 36796 h 173"/>
                    <a:gd name="T4" fmla="*/ 37661 w 173"/>
                    <a:gd name="T5" fmla="*/ 74457 h 173"/>
                    <a:gd name="T6" fmla="*/ 37661 w 173"/>
                    <a:gd name="T7" fmla="*/ 74457 h 173"/>
                    <a:gd name="T8" fmla="*/ 0 w 173"/>
                    <a:gd name="T9" fmla="*/ 36796 h 173"/>
                    <a:gd name="T10" fmla="*/ 0 w 173"/>
                    <a:gd name="T11" fmla="*/ 36796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7 w 173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3" name="Freeform 96">
                  <a:extLst>
                    <a:ext uri="{FF2B5EF4-FFF2-40B4-BE49-F238E27FC236}">
                      <a16:creationId xmlns:a16="http://schemas.microsoft.com/office/drawing/2014/main" id="{F1D3DACD-4333-0345-B637-F30AD82D67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1661" y="2192360"/>
                  <a:ext cx="76810" cy="74889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4" y="173"/>
                        <a:pt x="87" y="173"/>
                      </a:cubicBezTo>
                      <a:cubicBezTo>
                        <a:pt x="39" y="173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84" name="Freeform 97">
                  <a:extLst>
                    <a:ext uri="{FF2B5EF4-FFF2-40B4-BE49-F238E27FC236}">
                      <a16:creationId xmlns:a16="http://schemas.microsoft.com/office/drawing/2014/main" id="{3427AFA7-AF09-DE4C-A00C-8DA51F1ABB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1893" y="4162537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5" name="Freeform 98">
                  <a:extLst>
                    <a:ext uri="{FF2B5EF4-FFF2-40B4-BE49-F238E27FC236}">
                      <a16:creationId xmlns:a16="http://schemas.microsoft.com/office/drawing/2014/main" id="{999FDC97-BB6E-6542-B9F9-96C5EEC539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42606" y="3327228"/>
                  <a:ext cx="74889" cy="74890"/>
                </a:xfrm>
                <a:custGeom>
                  <a:avLst/>
                  <a:gdLst>
                    <a:gd name="T0" fmla="*/ 74456 w 173"/>
                    <a:gd name="T1" fmla="*/ 37445 h 174"/>
                    <a:gd name="T2" fmla="*/ 74456 w 173"/>
                    <a:gd name="T3" fmla="*/ 3744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6" name="Freeform 99">
                  <a:extLst>
                    <a:ext uri="{FF2B5EF4-FFF2-40B4-BE49-F238E27FC236}">
                      <a16:creationId xmlns:a16="http://schemas.microsoft.com/office/drawing/2014/main" id="{CDB37C21-86D9-C948-BC98-231351742E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6656" y="4262390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7" name="Freeform 100">
                  <a:extLst>
                    <a:ext uri="{FF2B5EF4-FFF2-40B4-BE49-F238E27FC236}">
                      <a16:creationId xmlns:a16="http://schemas.microsoft.com/office/drawing/2014/main" id="{B162C61E-265E-6E45-8D71-937B2ACEB4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42615" y="3820732"/>
                  <a:ext cx="74890" cy="74889"/>
                </a:xfrm>
                <a:custGeom>
                  <a:avLst/>
                  <a:gdLst>
                    <a:gd name="T0" fmla="*/ 74460 w 174"/>
                    <a:gd name="T1" fmla="*/ 37228 h 173"/>
                    <a:gd name="T2" fmla="*/ 74460 w 174"/>
                    <a:gd name="T3" fmla="*/ 37228 h 173"/>
                    <a:gd name="T4" fmla="*/ 37015 w 174"/>
                    <a:gd name="T5" fmla="*/ 74456 h 173"/>
                    <a:gd name="T6" fmla="*/ 37015 w 174"/>
                    <a:gd name="T7" fmla="*/ 74456 h 173"/>
                    <a:gd name="T8" fmla="*/ 0 w 174"/>
                    <a:gd name="T9" fmla="*/ 37228 h 173"/>
                    <a:gd name="T10" fmla="*/ 0 w 174"/>
                    <a:gd name="T11" fmla="*/ 37228 h 173"/>
                    <a:gd name="T12" fmla="*/ 37015 w 174"/>
                    <a:gd name="T13" fmla="*/ 0 h 173"/>
                    <a:gd name="T14" fmla="*/ 37015 w 174"/>
                    <a:gd name="T15" fmla="*/ 0 h 173"/>
                    <a:gd name="T16" fmla="*/ 74460 w 174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2"/>
                        <a:pt x="86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5" y="0"/>
                        <a:pt x="173" y="39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8" name="Freeform 101">
                  <a:extLst>
                    <a:ext uri="{FF2B5EF4-FFF2-40B4-BE49-F238E27FC236}">
                      <a16:creationId xmlns:a16="http://schemas.microsoft.com/office/drawing/2014/main" id="{6FE8452E-6507-6049-9152-D0441073B9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3118" y="2586011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9" name="Freeform 102">
                  <a:extLst>
                    <a:ext uri="{FF2B5EF4-FFF2-40B4-BE49-F238E27FC236}">
                      <a16:creationId xmlns:a16="http://schemas.microsoft.com/office/drawing/2014/main" id="{B0A205A2-1814-9747-925B-54176D4D50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20298" y="2985423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0" name="Freeform 103">
                  <a:extLst>
                    <a:ext uri="{FF2B5EF4-FFF2-40B4-BE49-F238E27FC236}">
                      <a16:creationId xmlns:a16="http://schemas.microsoft.com/office/drawing/2014/main" id="{EEDA7FC2-01CA-614D-B37F-53D4F98E97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7810" y="33425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1" name="Freeform 104">
                  <a:extLst>
                    <a:ext uri="{FF2B5EF4-FFF2-40B4-BE49-F238E27FC236}">
                      <a16:creationId xmlns:a16="http://schemas.microsoft.com/office/drawing/2014/main" id="{0FC9F0D4-900B-274C-9F7F-4312472D15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24882" y="431615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2" name="Freeform 105">
                  <a:extLst>
                    <a:ext uri="{FF2B5EF4-FFF2-40B4-BE49-F238E27FC236}">
                      <a16:creationId xmlns:a16="http://schemas.microsoft.com/office/drawing/2014/main" id="{FE30247E-A150-EB49-885B-F33EE3F3CD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3161" y="403772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3" name="Freeform 106">
                  <a:extLst>
                    <a:ext uri="{FF2B5EF4-FFF2-40B4-BE49-F238E27FC236}">
                      <a16:creationId xmlns:a16="http://schemas.microsoft.com/office/drawing/2014/main" id="{A9100FCA-D430-134D-8E62-153191745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8513" y="235750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4" name="Freeform 107">
                  <a:extLst>
                    <a:ext uri="{FF2B5EF4-FFF2-40B4-BE49-F238E27FC236}">
                      <a16:creationId xmlns:a16="http://schemas.microsoft.com/office/drawing/2014/main" id="{89915584-C2E1-6D43-8F01-0FE5407189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6098" y="28817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5" name="Freeform 108">
                  <a:extLst>
                    <a:ext uri="{FF2B5EF4-FFF2-40B4-BE49-F238E27FC236}">
                      <a16:creationId xmlns:a16="http://schemas.microsoft.com/office/drawing/2014/main" id="{4CA71FDB-9C0F-0B46-9839-DAF8428B2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21482" y="371703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6" name="Freeform 109">
                  <a:extLst>
                    <a:ext uri="{FF2B5EF4-FFF2-40B4-BE49-F238E27FC236}">
                      <a16:creationId xmlns:a16="http://schemas.microsoft.com/office/drawing/2014/main" id="{F9D6C514-A363-C644-9539-957B9C6CCE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85439" y="4293114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7" name="Freeform 110">
                  <a:extLst>
                    <a:ext uri="{FF2B5EF4-FFF2-40B4-BE49-F238E27FC236}">
                      <a16:creationId xmlns:a16="http://schemas.microsoft.com/office/drawing/2014/main" id="{4A95891D-61B2-DB41-91E1-0CE42FB1F2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36550" y="29623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rgbClr val="CC1E4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8" name="Freeform 111">
                  <a:extLst>
                    <a:ext uri="{FF2B5EF4-FFF2-40B4-BE49-F238E27FC236}">
                      <a16:creationId xmlns:a16="http://schemas.microsoft.com/office/drawing/2014/main" id="{3CB801C1-39D2-2248-9705-6AA8412AC4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6384" y="374008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9" name="Freeform 112">
                  <a:extLst>
                    <a:ext uri="{FF2B5EF4-FFF2-40B4-BE49-F238E27FC236}">
                      <a16:creationId xmlns:a16="http://schemas.microsoft.com/office/drawing/2014/main" id="{02E0A4BE-E41F-FB4C-9133-8E35ED765E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5943" y="2831803"/>
                  <a:ext cx="733536" cy="261154"/>
                </a:xfrm>
                <a:custGeom>
                  <a:avLst/>
                  <a:gdLst>
                    <a:gd name="T0" fmla="*/ 602936 w 1685"/>
                    <a:gd name="T1" fmla="*/ 260719 h 601"/>
                    <a:gd name="T2" fmla="*/ 130165 w 1685"/>
                    <a:gd name="T3" fmla="*/ 260719 h 601"/>
                    <a:gd name="T4" fmla="*/ 130165 w 1685"/>
                    <a:gd name="T5" fmla="*/ 260719 h 601"/>
                    <a:gd name="T6" fmla="*/ 0 w 1685"/>
                    <a:gd name="T7" fmla="*/ 130360 h 601"/>
                    <a:gd name="T8" fmla="*/ 0 w 1685"/>
                    <a:gd name="T9" fmla="*/ 130360 h 601"/>
                    <a:gd name="T10" fmla="*/ 130165 w 1685"/>
                    <a:gd name="T11" fmla="*/ 0 h 601"/>
                    <a:gd name="T12" fmla="*/ 602936 w 1685"/>
                    <a:gd name="T13" fmla="*/ 0 h 601"/>
                    <a:gd name="T14" fmla="*/ 602936 w 1685"/>
                    <a:gd name="T15" fmla="*/ 0 h 601"/>
                    <a:gd name="T16" fmla="*/ 733101 w 1685"/>
                    <a:gd name="T17" fmla="*/ 130360 h 601"/>
                    <a:gd name="T18" fmla="*/ 733101 w 1685"/>
                    <a:gd name="T19" fmla="*/ 130360 h 601"/>
                    <a:gd name="T20" fmla="*/ 602936 w 1685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85" h="601">
                      <a:moveTo>
                        <a:pt x="138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300"/>
                      </a:cubicBezTo>
                      <a:cubicBezTo>
                        <a:pt x="0" y="134"/>
                        <a:pt x="134" y="0"/>
                        <a:pt x="299" y="0"/>
                      </a:cubicBezTo>
                      <a:lnTo>
                        <a:pt x="1385" y="0"/>
                      </a:lnTo>
                      <a:cubicBezTo>
                        <a:pt x="1550" y="0"/>
                        <a:pt x="1684" y="134"/>
                        <a:pt x="1684" y="300"/>
                      </a:cubicBezTo>
                      <a:cubicBezTo>
                        <a:pt x="1684" y="465"/>
                        <a:pt x="1550" y="600"/>
                        <a:pt x="1385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0" name="Freeform 113">
                  <a:extLst>
                    <a:ext uri="{FF2B5EF4-FFF2-40B4-BE49-F238E27FC236}">
                      <a16:creationId xmlns:a16="http://schemas.microsoft.com/office/drawing/2014/main" id="{BB6B7A65-34F6-4343-8308-9A091139C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3235" y="3501971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1"/>
                    <a:gd name="T2" fmla="*/ 130196 w 1420"/>
                    <a:gd name="T3" fmla="*/ 260719 h 601"/>
                    <a:gd name="T4" fmla="*/ 130196 w 1420"/>
                    <a:gd name="T5" fmla="*/ 260719 h 601"/>
                    <a:gd name="T6" fmla="*/ 0 w 1420"/>
                    <a:gd name="T7" fmla="*/ 130794 h 601"/>
                    <a:gd name="T8" fmla="*/ 0 w 1420"/>
                    <a:gd name="T9" fmla="*/ 130794 h 601"/>
                    <a:gd name="T10" fmla="*/ 130196 w 1420"/>
                    <a:gd name="T11" fmla="*/ 0 h 601"/>
                    <a:gd name="T12" fmla="*/ 487690 w 1420"/>
                    <a:gd name="T13" fmla="*/ 0 h 601"/>
                    <a:gd name="T14" fmla="*/ 487690 w 1420"/>
                    <a:gd name="T15" fmla="*/ 0 h 601"/>
                    <a:gd name="T16" fmla="*/ 617886 w 1420"/>
                    <a:gd name="T17" fmla="*/ 130794 h 601"/>
                    <a:gd name="T18" fmla="*/ 617886 w 1420"/>
                    <a:gd name="T19" fmla="*/ 130794 h 601"/>
                    <a:gd name="T20" fmla="*/ 487690 w 1420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1">
                      <a:moveTo>
                        <a:pt x="1120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20" y="0"/>
                      </a:lnTo>
                      <a:cubicBezTo>
                        <a:pt x="1284" y="0"/>
                        <a:pt x="1419" y="135"/>
                        <a:pt x="1419" y="301"/>
                      </a:cubicBezTo>
                      <a:cubicBezTo>
                        <a:pt x="1419" y="466"/>
                        <a:pt x="1284" y="600"/>
                        <a:pt x="1120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1" name="Freeform 114">
                  <a:extLst>
                    <a:ext uri="{FF2B5EF4-FFF2-40B4-BE49-F238E27FC236}">
                      <a16:creationId xmlns:a16="http://schemas.microsoft.com/office/drawing/2014/main" id="{C6C394B8-848A-714F-8738-7902936DFF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4735" y="2100188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1067 w 1420"/>
                    <a:gd name="T3" fmla="*/ 260719 h 600"/>
                    <a:gd name="T4" fmla="*/ 131067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1067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5"/>
                        <a:pt x="135" y="0"/>
                        <a:pt x="301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5"/>
                        <a:pt x="1419" y="300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2" name="Freeform 115">
                  <a:extLst>
                    <a:ext uri="{FF2B5EF4-FFF2-40B4-BE49-F238E27FC236}">
                      <a16:creationId xmlns:a16="http://schemas.microsoft.com/office/drawing/2014/main" id="{855145B5-4679-6B4A-A656-F90C595DA5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07159" y="4106849"/>
                  <a:ext cx="814186" cy="522308"/>
                </a:xfrm>
                <a:custGeom>
                  <a:avLst/>
                  <a:gdLst>
                    <a:gd name="T0" fmla="*/ 682697 w 1870"/>
                    <a:gd name="T1" fmla="*/ 260937 h 1201"/>
                    <a:gd name="T2" fmla="*/ 487641 w 1870"/>
                    <a:gd name="T3" fmla="*/ 260937 h 1201"/>
                    <a:gd name="T4" fmla="*/ 487641 w 1870"/>
                    <a:gd name="T5" fmla="*/ 260937 h 1201"/>
                    <a:gd name="T6" fmla="*/ 617823 w 1870"/>
                    <a:gd name="T7" fmla="*/ 130903 h 1201"/>
                    <a:gd name="T8" fmla="*/ 617823 w 1870"/>
                    <a:gd name="T9" fmla="*/ 130903 h 1201"/>
                    <a:gd name="T10" fmla="*/ 487641 w 1870"/>
                    <a:gd name="T11" fmla="*/ 0 h 1201"/>
                    <a:gd name="T12" fmla="*/ 130618 w 1870"/>
                    <a:gd name="T13" fmla="*/ 0 h 1201"/>
                    <a:gd name="T14" fmla="*/ 130618 w 1870"/>
                    <a:gd name="T15" fmla="*/ 0 h 1201"/>
                    <a:gd name="T16" fmla="*/ 0 w 1870"/>
                    <a:gd name="T17" fmla="*/ 130903 h 1201"/>
                    <a:gd name="T18" fmla="*/ 0 w 1870"/>
                    <a:gd name="T19" fmla="*/ 130903 h 1201"/>
                    <a:gd name="T20" fmla="*/ 130618 w 1870"/>
                    <a:gd name="T21" fmla="*/ 260937 h 1201"/>
                    <a:gd name="T22" fmla="*/ 326110 w 1870"/>
                    <a:gd name="T23" fmla="*/ 260937 h 1201"/>
                    <a:gd name="T24" fmla="*/ 326110 w 1870"/>
                    <a:gd name="T25" fmla="*/ 260937 h 1201"/>
                    <a:gd name="T26" fmla="*/ 195056 w 1870"/>
                    <a:gd name="T27" fmla="*/ 391405 h 1201"/>
                    <a:gd name="T28" fmla="*/ 195056 w 1870"/>
                    <a:gd name="T29" fmla="*/ 391405 h 1201"/>
                    <a:gd name="T30" fmla="*/ 326110 w 1870"/>
                    <a:gd name="T31" fmla="*/ 521873 h 1201"/>
                    <a:gd name="T32" fmla="*/ 682697 w 1870"/>
                    <a:gd name="T33" fmla="*/ 521873 h 1201"/>
                    <a:gd name="T34" fmla="*/ 682697 w 1870"/>
                    <a:gd name="T35" fmla="*/ 521873 h 1201"/>
                    <a:gd name="T36" fmla="*/ 813751 w 1870"/>
                    <a:gd name="T37" fmla="*/ 391405 h 1201"/>
                    <a:gd name="T38" fmla="*/ 813751 w 1870"/>
                    <a:gd name="T39" fmla="*/ 391405 h 1201"/>
                    <a:gd name="T40" fmla="*/ 682697 w 1870"/>
                    <a:gd name="T41" fmla="*/ 260937 h 120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870" h="1201">
                      <a:moveTo>
                        <a:pt x="1568" y="600"/>
                      </a:moveTo>
                      <a:lnTo>
                        <a:pt x="1120" y="600"/>
                      </a:lnTo>
                      <a:cubicBezTo>
                        <a:pt x="1286" y="600"/>
                        <a:pt x="1419" y="467"/>
                        <a:pt x="1419" y="301"/>
                      </a:cubicBezTo>
                      <a:cubicBezTo>
                        <a:pt x="1419" y="135"/>
                        <a:pt x="1286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0"/>
                        <a:pt x="300" y="600"/>
                      </a:cubicBezTo>
                      <a:lnTo>
                        <a:pt x="749" y="600"/>
                      </a:lnTo>
                      <a:cubicBezTo>
                        <a:pt x="583" y="600"/>
                        <a:pt x="448" y="735"/>
                        <a:pt x="448" y="900"/>
                      </a:cubicBezTo>
                      <a:cubicBezTo>
                        <a:pt x="448" y="1066"/>
                        <a:pt x="583" y="1200"/>
                        <a:pt x="749" y="1200"/>
                      </a:cubicBezTo>
                      <a:lnTo>
                        <a:pt x="1568" y="1200"/>
                      </a:lnTo>
                      <a:cubicBezTo>
                        <a:pt x="1734" y="1200"/>
                        <a:pt x="1869" y="1066"/>
                        <a:pt x="1869" y="900"/>
                      </a:cubicBezTo>
                      <a:cubicBezTo>
                        <a:pt x="1869" y="735"/>
                        <a:pt x="1734" y="600"/>
                        <a:pt x="1568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C85C59E-273E-4C46-90B3-79CF2E0E8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567" y="2009381"/>
            <a:ext cx="8915400" cy="3777622"/>
          </a:xfrm>
        </p:spPr>
        <p:txBody>
          <a:bodyPr/>
          <a:lstStyle/>
          <a:p>
            <a:r>
              <a:rPr lang="zh-TW" altLang="en-US" dirty="0"/>
              <a:t>看完</a:t>
            </a:r>
            <a:r>
              <a:rPr lang="en-US" altLang="zh-TW" dirty="0"/>
              <a:t>Lecture L12.1-L12.3 </a:t>
            </a:r>
            <a:r>
              <a:rPr lang="zh-TW" altLang="en-US" dirty="0"/>
              <a:t>錄影</a:t>
            </a:r>
            <a:endParaRPr lang="en-US" altLang="zh-TW" dirty="0"/>
          </a:p>
          <a:p>
            <a:r>
              <a:rPr lang="zh-TW" altLang="en-US" dirty="0"/>
              <a:t>下載 </a:t>
            </a:r>
            <a:r>
              <a:rPr lang="en-US" altLang="zh-TW" dirty="0"/>
              <a:t>L12.3 </a:t>
            </a:r>
            <a:r>
              <a:rPr lang="zh-TW" altLang="en-US" dirty="0"/>
              <a:t>課程包 </a:t>
            </a:r>
            <a:r>
              <a:rPr lang="en-US" altLang="zh-TW" dirty="0"/>
              <a:t>(double click to get source code)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AI module </a:t>
            </a:r>
            <a:r>
              <a:rPr lang="zh-TW" altLang="en-US" dirty="0"/>
              <a:t>是 </a:t>
            </a:r>
            <a:r>
              <a:rPr lang="en-US" altLang="zh-TW" dirty="0"/>
              <a:t>python </a:t>
            </a:r>
            <a:r>
              <a:rPr lang="zh-TW" altLang="en-US" dirty="0"/>
              <a:t>程式檔使用 </a:t>
            </a:r>
            <a:r>
              <a:rPr lang="en-US" altLang="zh-TW" dirty="0"/>
              <a:t>anaconda </a:t>
            </a:r>
            <a:r>
              <a:rPr lang="zh-TW" altLang="en-US" dirty="0"/>
              <a:t>的 </a:t>
            </a:r>
            <a:r>
              <a:rPr lang="en-US" altLang="zh-TW" dirty="0" err="1"/>
              <a:t>spyder</a:t>
            </a:r>
            <a:r>
              <a:rPr lang="en-US" altLang="zh-TW" dirty="0"/>
              <a:t> </a:t>
            </a:r>
            <a:r>
              <a:rPr lang="zh-TW" altLang="en-US" dirty="0"/>
              <a:t>開啟</a:t>
            </a:r>
            <a:endParaRPr lang="en-US" altLang="zh-TW" dirty="0"/>
          </a:p>
          <a:p>
            <a:r>
              <a:rPr lang="en-US" altLang="zh-TW" dirty="0" err="1"/>
              <a:t>aiot</a:t>
            </a:r>
            <a:r>
              <a:rPr lang="en-US" altLang="zh-TW" dirty="0"/>
              <a:t>\ </a:t>
            </a:r>
            <a:r>
              <a:rPr lang="zh-TW" altLang="en-US" dirty="0"/>
              <a:t>放入 </a:t>
            </a:r>
            <a:r>
              <a:rPr lang="en-US" altLang="zh-TW" dirty="0" err="1"/>
              <a:t>xampp</a:t>
            </a:r>
            <a:r>
              <a:rPr lang="en-US" altLang="zh-TW" dirty="0"/>
              <a:t>\</a:t>
            </a:r>
            <a:r>
              <a:rPr lang="en-US" altLang="zh-TW" dirty="0" err="1"/>
              <a:t>htdocs</a:t>
            </a:r>
            <a:r>
              <a:rPr lang="en-US" altLang="zh-TW" dirty="0"/>
              <a:t>\ </a:t>
            </a:r>
            <a:r>
              <a:rPr lang="zh-TW" altLang="en-US" dirty="0"/>
              <a:t>的網頁目錄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F28F94BF-35A6-4C48-897E-2552A1B4E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350258"/>
              </p:ext>
            </p:extLst>
          </p:nvPr>
        </p:nvGraphicFramePr>
        <p:xfrm>
          <a:off x="3399918" y="3081284"/>
          <a:ext cx="4669004" cy="1246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封裝程式殼層物件" showAsIcon="1" r:id="rId3" imgW="2264760" imgH="604800" progId="Package">
                  <p:embed/>
                </p:oleObj>
              </mc:Choice>
              <mc:Fallback>
                <p:oleObj name="封裝程式殼層物件" showAsIcon="1" r:id="rId3" imgW="2264760" imgH="60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99918" y="3081284"/>
                        <a:ext cx="4669004" cy="12465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40D147-CA50-48EC-A4C6-0737A0D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1:</a:t>
            </a:r>
            <a:r>
              <a:rPr lang="zh-TW" altLang="en-US" dirty="0"/>
              <a:t>建構與測試 </a:t>
            </a:r>
            <a:r>
              <a:rPr lang="en-US" altLang="zh-TW" dirty="0" err="1"/>
              <a:t>aiot</a:t>
            </a:r>
            <a:r>
              <a:rPr lang="en-US" altLang="zh-TW" dirty="0"/>
              <a:t> </a:t>
            </a:r>
            <a:r>
              <a:rPr lang="zh-TW" altLang="en-US" dirty="0"/>
              <a:t>網站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596CFEF-1A3B-4754-A124-4514DDCC44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410089"/>
            <a:ext cx="4313237" cy="3225271"/>
          </a:xfrm>
          <a:prstGeom prst="rect">
            <a:avLst/>
          </a:prstGeom>
        </p:spPr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82BD88A-8B58-4650-B5D8-1C5F3C614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67077" y="2025554"/>
            <a:ext cx="4313864" cy="3777622"/>
          </a:xfrm>
        </p:spPr>
        <p:txBody>
          <a:bodyPr/>
          <a:lstStyle/>
          <a:p>
            <a:r>
              <a:rPr lang="en-US" altLang="zh-TW" dirty="0"/>
              <a:t>Step 1.1 </a:t>
            </a:r>
            <a:r>
              <a:rPr lang="zh-TW" altLang="en-US" dirty="0"/>
              <a:t>開啟</a:t>
            </a:r>
            <a:r>
              <a:rPr lang="en-US" altLang="zh-TW" dirty="0" err="1"/>
              <a:t>xampp</a:t>
            </a:r>
            <a:endParaRPr lang="zh-TW" altLang="en-US" dirty="0"/>
          </a:p>
        </p:txBody>
      </p:sp>
      <p:sp>
        <p:nvSpPr>
          <p:cNvPr id="6" name="內容版面配置區 4">
            <a:extLst>
              <a:ext uri="{FF2B5EF4-FFF2-40B4-BE49-F238E27FC236}">
                <a16:creationId xmlns:a16="http://schemas.microsoft.com/office/drawing/2014/main" id="{B428B775-BE58-4E12-91B8-B0A71AC407C6}"/>
              </a:ext>
            </a:extLst>
          </p:cNvPr>
          <p:cNvSpPr txBox="1">
            <a:spLocks/>
          </p:cNvSpPr>
          <p:nvPr/>
        </p:nvSpPr>
        <p:spPr>
          <a:xfrm>
            <a:off x="7048767" y="1905000"/>
            <a:ext cx="4313864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sp>
        <p:nvSpPr>
          <p:cNvPr id="7" name="內容版面配置區 4">
            <a:extLst>
              <a:ext uri="{FF2B5EF4-FFF2-40B4-BE49-F238E27FC236}">
                <a16:creationId xmlns:a16="http://schemas.microsoft.com/office/drawing/2014/main" id="{DCD6B964-D7D9-4156-9844-8BE036B7F179}"/>
              </a:ext>
            </a:extLst>
          </p:cNvPr>
          <p:cNvSpPr txBox="1">
            <a:spLocks/>
          </p:cNvSpPr>
          <p:nvPr/>
        </p:nvSpPr>
        <p:spPr>
          <a:xfrm>
            <a:off x="6822920" y="2030759"/>
            <a:ext cx="4313864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Step 1.2 </a:t>
            </a:r>
            <a:r>
              <a:rPr lang="zh-TW" altLang="en-US" dirty="0"/>
              <a:t>設定使用者帳號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7554DC6-48FF-4AB7-94F0-67B85C3B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85" y="2571219"/>
            <a:ext cx="3856603" cy="31123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708AA95-1397-4D8D-98D9-632CBA0108D8}"/>
              </a:ext>
            </a:extLst>
          </p:cNvPr>
          <p:cNvSpPr/>
          <p:nvPr/>
        </p:nvSpPr>
        <p:spPr>
          <a:xfrm>
            <a:off x="7124586" y="5301842"/>
            <a:ext cx="3856602" cy="381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92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40D147-CA50-48EC-A4C6-0737A0D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Step 2:</a:t>
            </a:r>
            <a:r>
              <a:rPr lang="zh-TW" altLang="en-US" dirty="0"/>
              <a:t>建立資料庫</a:t>
            </a:r>
            <a:r>
              <a:rPr lang="en-US" altLang="zh-TW" dirty="0" err="1"/>
              <a:t>aiotdb</a:t>
            </a:r>
            <a:r>
              <a:rPr lang="en-US" altLang="zh-TW" dirty="0"/>
              <a:t> </a:t>
            </a:r>
            <a:r>
              <a:rPr lang="zh-TW" altLang="en-US" dirty="0"/>
              <a:t>與匯入</a:t>
            </a:r>
            <a:r>
              <a:rPr lang="en-US" altLang="zh-TW" dirty="0"/>
              <a:t>sensors table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內容版面配置區 4">
            <a:extLst>
              <a:ext uri="{FF2B5EF4-FFF2-40B4-BE49-F238E27FC236}">
                <a16:creationId xmlns:a16="http://schemas.microsoft.com/office/drawing/2014/main" id="{B428B775-BE58-4E12-91B8-B0A71AC407C6}"/>
              </a:ext>
            </a:extLst>
          </p:cNvPr>
          <p:cNvSpPr txBox="1">
            <a:spLocks/>
          </p:cNvSpPr>
          <p:nvPr/>
        </p:nvSpPr>
        <p:spPr>
          <a:xfrm>
            <a:off x="7048767" y="1905000"/>
            <a:ext cx="4313864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0F4C9928-3041-4B34-8ABD-C035F03685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5F9E58B-6DEB-45AF-BEE4-82A9D3053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192" y="1264555"/>
            <a:ext cx="9621113" cy="534597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708AA95-1397-4D8D-98D9-632CBA0108D8}"/>
              </a:ext>
            </a:extLst>
          </p:cNvPr>
          <p:cNvSpPr/>
          <p:nvPr/>
        </p:nvSpPr>
        <p:spPr>
          <a:xfrm>
            <a:off x="8216096" y="4595502"/>
            <a:ext cx="1229908" cy="381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E0FC49C8-B1C6-4885-8BEA-809519C2E19E}"/>
              </a:ext>
            </a:extLst>
          </p:cNvPr>
          <p:cNvCxnSpPr/>
          <p:nvPr/>
        </p:nvCxnSpPr>
        <p:spPr>
          <a:xfrm flipH="1" flipV="1">
            <a:off x="5553512" y="2133600"/>
            <a:ext cx="2877424" cy="24619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770DA51D-4FE5-4E2F-9AF4-9174689E998F}"/>
              </a:ext>
            </a:extLst>
          </p:cNvPr>
          <p:cNvSpPr/>
          <p:nvPr/>
        </p:nvSpPr>
        <p:spPr>
          <a:xfrm>
            <a:off x="3045204" y="1610686"/>
            <a:ext cx="1317071" cy="5229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22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40D147-CA50-48EC-A4C6-0737A0D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3:testing web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內容版面配置區 4">
            <a:extLst>
              <a:ext uri="{FF2B5EF4-FFF2-40B4-BE49-F238E27FC236}">
                <a16:creationId xmlns:a16="http://schemas.microsoft.com/office/drawing/2014/main" id="{B428B775-BE58-4E12-91B8-B0A71AC407C6}"/>
              </a:ext>
            </a:extLst>
          </p:cNvPr>
          <p:cNvSpPr txBox="1">
            <a:spLocks/>
          </p:cNvSpPr>
          <p:nvPr/>
        </p:nvSpPr>
        <p:spPr>
          <a:xfrm>
            <a:off x="7048767" y="1905000"/>
            <a:ext cx="4313864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247F59A-767F-4339-A91F-05DE622B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30" y="1701635"/>
            <a:ext cx="8314140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40D147-CA50-48EC-A4C6-0737A0D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4:Write Linear Regression EA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6AB774-8169-40A3-B524-40E0BE702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8151" y="1462480"/>
            <a:ext cx="8915400" cy="3777622"/>
          </a:xfrm>
        </p:spPr>
        <p:txBody>
          <a:bodyPr/>
          <a:lstStyle/>
          <a:p>
            <a:r>
              <a:rPr lang="en-US" altLang="zh-TW" dirty="0"/>
              <a:t>Anaconda Spyder </a:t>
            </a:r>
            <a:r>
              <a:rPr lang="zh-TW" altLang="en-US" dirty="0"/>
              <a:t>打開 課程 懶人包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IoT La10 (</a:t>
            </a:r>
            <a:r>
              <a:rPr lang="en-US" altLang="zh-TW" dirty="0" err="1"/>
              <a:t>ans</a:t>
            </a:r>
            <a:r>
              <a:rPr lang="en-US" altLang="zh-TW" dirty="0"/>
              <a:t>)\AI</a:t>
            </a:r>
            <a:r>
              <a:rPr lang="zh-TW" altLang="en-US" dirty="0"/>
              <a:t> </a:t>
            </a:r>
            <a:r>
              <a:rPr lang="en-US" altLang="zh-TW" dirty="0"/>
              <a:t>module (local)\EA.py </a:t>
            </a:r>
            <a:r>
              <a:rPr lang="zh-TW" altLang="en-US" dirty="0"/>
              <a:t>記得要有 </a:t>
            </a:r>
            <a:r>
              <a:rPr lang="en-US" altLang="zh-TW" dirty="0"/>
              <a:t>training.csv </a:t>
            </a:r>
          </a:p>
          <a:p>
            <a:r>
              <a:rPr lang="zh-TW" altLang="en-US" dirty="0"/>
              <a:t>可用</a:t>
            </a:r>
            <a:r>
              <a:rPr lang="en-US" altLang="zh-TW" dirty="0"/>
              <a:t>excel </a:t>
            </a:r>
            <a:r>
              <a:rPr lang="zh-TW" altLang="en-US" dirty="0"/>
              <a:t>調整</a:t>
            </a:r>
            <a:r>
              <a:rPr lang="en-US" altLang="zh-TW" dirty="0"/>
              <a:t>training </a:t>
            </a:r>
            <a:r>
              <a:rPr lang="zh-TW" altLang="en-US" dirty="0"/>
              <a:t>的結果 </a:t>
            </a:r>
            <a:r>
              <a:rPr lang="en-US" altLang="zh-TW" dirty="0"/>
              <a:t>example </a:t>
            </a:r>
            <a:r>
              <a:rPr lang="zh-TW" altLang="en-US" dirty="0"/>
              <a:t>設定 </a:t>
            </a:r>
            <a:r>
              <a:rPr lang="en-US" altLang="zh-TW" dirty="0"/>
              <a:t>status =1 if value &gt;300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內容版面配置區 4">
            <a:extLst>
              <a:ext uri="{FF2B5EF4-FFF2-40B4-BE49-F238E27FC236}">
                <a16:creationId xmlns:a16="http://schemas.microsoft.com/office/drawing/2014/main" id="{B428B775-BE58-4E12-91B8-B0A71AC407C6}"/>
              </a:ext>
            </a:extLst>
          </p:cNvPr>
          <p:cNvSpPr txBox="1">
            <a:spLocks/>
          </p:cNvSpPr>
          <p:nvPr/>
        </p:nvSpPr>
        <p:spPr>
          <a:xfrm>
            <a:off x="7048767" y="1905000"/>
            <a:ext cx="4313864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1A1894-7319-459F-82FC-8D9BA71B9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849" y="2634455"/>
            <a:ext cx="5890770" cy="388653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9360D9-8C53-4B5B-905D-D329FEAD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50" y="2756838"/>
            <a:ext cx="3703641" cy="44504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BFE3ED8-9F88-40C2-AE9B-0BEBE4939F58}"/>
              </a:ext>
            </a:extLst>
          </p:cNvPr>
          <p:cNvSpPr/>
          <p:nvPr/>
        </p:nvSpPr>
        <p:spPr>
          <a:xfrm>
            <a:off x="10156270" y="3246539"/>
            <a:ext cx="1422192" cy="3691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01E0C8E-CE52-4CEA-BABA-13EAA90F2240}"/>
              </a:ext>
            </a:extLst>
          </p:cNvPr>
          <p:cNvCxnSpPr/>
          <p:nvPr/>
        </p:nvCxnSpPr>
        <p:spPr>
          <a:xfrm flipV="1">
            <a:off x="9454393" y="3615655"/>
            <a:ext cx="701877" cy="442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33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40D147-CA50-48EC-A4C6-0737A0DE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Step 3:run EA.py </a:t>
            </a:r>
            <a:br>
              <a:rPr lang="en-US" altLang="zh-TW" dirty="0"/>
            </a:br>
            <a:r>
              <a:rPr lang="en-US" altLang="zh-TW" dirty="0"/>
              <a:t>in anaconda Spyder</a:t>
            </a:r>
            <a:endParaRPr lang="zh-TW" altLang="en-US" dirty="0"/>
          </a:p>
        </p:txBody>
      </p:sp>
      <p:sp>
        <p:nvSpPr>
          <p:cNvPr id="6" name="內容版面配置區 4">
            <a:extLst>
              <a:ext uri="{FF2B5EF4-FFF2-40B4-BE49-F238E27FC236}">
                <a16:creationId xmlns:a16="http://schemas.microsoft.com/office/drawing/2014/main" id="{B428B775-BE58-4E12-91B8-B0A71AC407C6}"/>
              </a:ext>
            </a:extLst>
          </p:cNvPr>
          <p:cNvSpPr txBox="1">
            <a:spLocks/>
          </p:cNvSpPr>
          <p:nvPr/>
        </p:nvSpPr>
        <p:spPr>
          <a:xfrm>
            <a:off x="7048767" y="1905000"/>
            <a:ext cx="4313864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2E0FD9-B95F-4E95-85F2-F10C5D71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1" y="2466363"/>
            <a:ext cx="5657809" cy="336880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7379988-EB68-4175-800F-9A32E93A6B2A}"/>
              </a:ext>
            </a:extLst>
          </p:cNvPr>
          <p:cNvSpPr/>
          <p:nvPr/>
        </p:nvSpPr>
        <p:spPr>
          <a:xfrm>
            <a:off x="4840448" y="2902591"/>
            <a:ext cx="1236302" cy="1610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CDBF1AA-FABD-4EEC-8975-EE594CD4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882" y="2460508"/>
            <a:ext cx="5293634" cy="3492566"/>
          </a:xfrm>
          <a:prstGeom prst="rect">
            <a:avLst/>
          </a:prstGeom>
        </p:spPr>
      </p:pic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A8F534A5-1686-48AF-AC08-B24101970727}"/>
              </a:ext>
            </a:extLst>
          </p:cNvPr>
          <p:cNvCxnSpPr>
            <a:cxnSpLocks/>
          </p:cNvCxnSpPr>
          <p:nvPr/>
        </p:nvCxnSpPr>
        <p:spPr>
          <a:xfrm>
            <a:off x="6096000" y="3112316"/>
            <a:ext cx="2301380" cy="88084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4315CBA-C1AE-40CB-9459-5BCE1E8548ED}"/>
              </a:ext>
            </a:extLst>
          </p:cNvPr>
          <p:cNvSpPr/>
          <p:nvPr/>
        </p:nvSpPr>
        <p:spPr>
          <a:xfrm>
            <a:off x="8397380" y="3867325"/>
            <a:ext cx="1216403" cy="251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640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73A53A-F211-42F7-9F75-37C73F5B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PyMySQL</a:t>
            </a:r>
            <a:r>
              <a:rPr lang="en-US" altLang="zh-TW" dirty="0"/>
              <a:t> +Source Code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C027F2-3A1D-4CA7-AF18-6E1E3072EF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82555D-D329-46F9-9499-F89B3C5FA7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E73CE265-2D3B-43EC-AF36-FDBBBB67E8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919636"/>
              </p:ext>
            </p:extLst>
          </p:nvPr>
        </p:nvGraphicFramePr>
        <p:xfrm>
          <a:off x="2736215" y="3397918"/>
          <a:ext cx="2188123" cy="2835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Acrobat Document" r:id="rId3" imgW="5667139" imgH="8019880" progId="Acrobat.Document.11">
                  <p:embed/>
                </p:oleObj>
              </mc:Choice>
              <mc:Fallback>
                <p:oleObj name="Acrobat Document" r:id="rId3" imgW="5667139" imgH="801988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36215" y="3397918"/>
                        <a:ext cx="2188123" cy="2835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A05C601-629F-471A-ACA4-5D7BB6397906}"/>
              </a:ext>
            </a:extLst>
          </p:cNvPr>
          <p:cNvSpPr/>
          <p:nvPr/>
        </p:nvSpPr>
        <p:spPr>
          <a:xfrm>
            <a:off x="1486498" y="1675429"/>
            <a:ext cx="5156876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(In editing mode)</a:t>
            </a:r>
          </a:p>
          <a:p>
            <a:pPr algn="ctr"/>
            <a:r>
              <a:rPr lang="en-US" altLang="zh-TW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Double Click to read complete pdf</a:t>
            </a:r>
            <a:endParaRPr lang="zh-TW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FD96B4D0-0341-419A-911C-63C185F76B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865450"/>
              </p:ext>
            </p:extLst>
          </p:nvPr>
        </p:nvGraphicFramePr>
        <p:xfrm>
          <a:off x="7489797" y="3823817"/>
          <a:ext cx="3715763" cy="992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封裝程式殼層物件" showAsIcon="1" r:id="rId5" imgW="2264760" imgH="604800" progId="Package">
                  <p:embed/>
                </p:oleObj>
              </mc:Choice>
              <mc:Fallback>
                <p:oleObj name="封裝程式殼層物件" showAsIcon="1" r:id="rId5" imgW="2264760" imgH="60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89797" y="3823817"/>
                        <a:ext cx="3715763" cy="992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BAF47EB3-FA3D-4A2E-AF24-AB0B3B2659A2}"/>
              </a:ext>
            </a:extLst>
          </p:cNvPr>
          <p:cNvSpPr/>
          <p:nvPr/>
        </p:nvSpPr>
        <p:spPr>
          <a:xfrm>
            <a:off x="6897397" y="1599929"/>
            <a:ext cx="4226405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(In editing mode)</a:t>
            </a:r>
          </a:p>
          <a:p>
            <a:pPr algn="ctr"/>
            <a:r>
              <a:rPr lang="en-US" altLang="zh-TW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Double Click to get source code</a:t>
            </a:r>
            <a:endParaRPr lang="zh-TW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143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354D8-96A6-474F-8996-1390F3F2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Step5: Results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08A5BB-7E42-41E2-94DA-8C46C957BA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1C7FC2-2842-4BBD-BD48-3BB4F90439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9965AB9-15E0-4788-BB53-13B24B553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95" y="1603094"/>
            <a:ext cx="8872915" cy="4823878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6946ED5-01F4-461B-80D3-E9C7369655B5}"/>
              </a:ext>
            </a:extLst>
          </p:cNvPr>
          <p:cNvCxnSpPr/>
          <p:nvPr/>
        </p:nvCxnSpPr>
        <p:spPr>
          <a:xfrm>
            <a:off x="2839688" y="4676752"/>
            <a:ext cx="8408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9BEACD2-01CE-4570-B4D7-9A70FB84861B}"/>
              </a:ext>
            </a:extLst>
          </p:cNvPr>
          <p:cNvSpPr txBox="1"/>
          <p:nvPr/>
        </p:nvSpPr>
        <p:spPr>
          <a:xfrm>
            <a:off x="9511922" y="3624912"/>
            <a:ext cx="7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727032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TM02892315[[fn=絲縷]]</Template>
  <TotalTime>2855</TotalTime>
  <Words>175</Words>
  <Application>Microsoft Office PowerPoint</Application>
  <PresentationFormat>寬螢幕</PresentationFormat>
  <Paragraphs>29</Paragraphs>
  <Slides>9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20" baseType="lpstr">
      <vt:lpstr>Noto Sans</vt:lpstr>
      <vt:lpstr>Noto Sans SemiBold</vt:lpstr>
      <vt:lpstr>Roboto Regular</vt:lpstr>
      <vt:lpstr>微軟正黑體</vt:lpstr>
      <vt:lpstr>Arial</vt:lpstr>
      <vt:lpstr>Calibri</vt:lpstr>
      <vt:lpstr>Century Gothic</vt:lpstr>
      <vt:lpstr>Wingdings 3</vt:lpstr>
      <vt:lpstr>絲縷</vt:lpstr>
      <vt:lpstr>Adobe Acrobat Document</vt:lpstr>
      <vt:lpstr>封裝</vt:lpstr>
      <vt:lpstr>PowerPoint 簡報</vt:lpstr>
      <vt:lpstr>PowerPoint 簡報</vt:lpstr>
      <vt:lpstr>Step 1:建構與測試 aiot 網站 </vt:lpstr>
      <vt:lpstr>Step 2:建立資料庫aiotdb 與匯入sensors table </vt:lpstr>
      <vt:lpstr>Step 3:testing web </vt:lpstr>
      <vt:lpstr>Step 4:Write Linear Regression EA</vt:lpstr>
      <vt:lpstr>Step 3:run EA.py  in anaconda Spyder</vt:lpstr>
      <vt:lpstr>PyMySQL +Source Code</vt:lpstr>
      <vt:lpstr>Step5: Results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user</cp:lastModifiedBy>
  <cp:revision>200</cp:revision>
  <dcterms:created xsi:type="dcterms:W3CDTF">2018-12-21T22:04:22Z</dcterms:created>
  <dcterms:modified xsi:type="dcterms:W3CDTF">2022-05-03T00:32:50Z</dcterms:modified>
</cp:coreProperties>
</file>